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6" r:id="rId3"/>
  </p:sldMasterIdLst>
  <p:sldIdLst>
    <p:sldId id="267" r:id="rId4"/>
    <p:sldId id="1551760" r:id="rId5"/>
    <p:sldId id="1551768" r:id="rId6"/>
    <p:sldId id="1551771" r:id="rId7"/>
    <p:sldId id="1551761" r:id="rId8"/>
    <p:sldId id="1551772" r:id="rId9"/>
    <p:sldId id="302" r:id="rId10"/>
    <p:sldId id="1551773" r:id="rId11"/>
    <p:sldId id="1551774" r:id="rId12"/>
    <p:sldId id="1551778" r:id="rId13"/>
    <p:sldId id="261" r:id="rId14"/>
    <p:sldId id="1551775" r:id="rId15"/>
    <p:sldId id="1551762" r:id="rId16"/>
    <p:sldId id="1551776" r:id="rId17"/>
    <p:sldId id="1551765" r:id="rId18"/>
    <p:sldId id="1551766" r:id="rId19"/>
    <p:sldId id="1551767" r:id="rId20"/>
    <p:sldId id="260" r:id="rId21"/>
    <p:sldId id="1551777"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73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7EBB5A-6A85-95CB-FF5D-1C3D3F0A694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E32C323-7CBB-AE66-8BBA-7931F71776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56A41C7-C440-1EFD-466A-6133EACD8428}"/>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3FD65D33-1BBD-CD21-ABBC-EB99020832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E250D00-E5F3-C50E-03C6-7948980DD099}"/>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970834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B22162-9A1D-E104-D103-DC1703CA911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FAA89EE-AB6E-5018-6F28-066C317D651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C913ED1-E1B9-0BE8-F835-4040177E8C3E}"/>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CB85301D-52F0-56CC-A816-5EEB0E45AFA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803431-F4AA-96E9-B109-079D8354BCF3}"/>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1517814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E783B45-4C60-8169-307F-995D2556C95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B017BB5-445A-A92C-B2EA-CDBF00C8556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5C6C62D-F435-0727-C468-42A4C82D0F3D}"/>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49AD6CC3-7E76-89E9-01F6-4203FF30FC5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28EA956-B54F-2EF4-50C1-8B86B60F83ED}"/>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2405217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uverture 1">
    <p:bg>
      <p:bgRef idx="1003">
        <a:schemeClr val="bg2"/>
      </p:bgRef>
    </p:bg>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FE0E26A6-2D74-9747-A5A0-0843423C3EC1}"/>
              </a:ext>
            </a:extLst>
          </p:cNvPr>
          <p:cNvSpPr>
            <a:spLocks noGrp="1"/>
          </p:cNvSpPr>
          <p:nvPr>
            <p:ph type="ctrTitle" hasCustomPrompt="1"/>
          </p:nvPr>
        </p:nvSpPr>
        <p:spPr>
          <a:xfrm>
            <a:off x="960003" y="2592000"/>
            <a:ext cx="10246261" cy="672000"/>
          </a:xfrm>
        </p:spPr>
        <p:txBody>
          <a:bodyPr vert="horz" wrap="square" lIns="0" tIns="0" rIns="0" bIns="0" anchor="t">
            <a:noAutofit/>
          </a:bodyPr>
          <a:lstStyle>
            <a:lvl1pPr algn="l">
              <a:defRPr sz="5333" b="1" cap="all" baseline="0">
                <a:solidFill>
                  <a:schemeClr val="bg1"/>
                </a:solidFill>
              </a:defRPr>
            </a:lvl1pPr>
          </a:lstStyle>
          <a:p>
            <a:r>
              <a:rPr lang="fr-FR" dirty="0"/>
              <a:t>Les nouveaux ateliers de </a:t>
            </a:r>
            <a:r>
              <a:rPr lang="fr-FR" dirty="0" err="1"/>
              <a:t>giens</a:t>
            </a:r>
            <a:endParaRPr lang="fr-FR" dirty="0"/>
          </a:p>
        </p:txBody>
      </p:sp>
      <p:sp>
        <p:nvSpPr>
          <p:cNvPr id="9" name="Sous-titre 2">
            <a:extLst>
              <a:ext uri="{FF2B5EF4-FFF2-40B4-BE49-F238E27FC236}">
                <a16:creationId xmlns:a16="http://schemas.microsoft.com/office/drawing/2014/main" id="{1B816C00-C46C-BE46-928D-8C063DDF90A6}"/>
              </a:ext>
            </a:extLst>
          </p:cNvPr>
          <p:cNvSpPr>
            <a:spLocks noGrp="1"/>
          </p:cNvSpPr>
          <p:nvPr>
            <p:ph type="subTitle" idx="1" hasCustomPrompt="1"/>
          </p:nvPr>
        </p:nvSpPr>
        <p:spPr>
          <a:xfrm>
            <a:off x="960000" y="3271215"/>
            <a:ext cx="9796629" cy="480000"/>
          </a:xfrm>
        </p:spPr>
        <p:txBody>
          <a:bodyPr vert="horz" wrap="square" lIns="0" tIns="0" rIns="0" bIns="0" anchor="t">
            <a:noAutofit/>
          </a:bodyPr>
          <a:lstStyle>
            <a:lvl1pPr marL="0" indent="0" algn="l">
              <a:buNone/>
              <a:defRPr sz="3467" b="0" cap="all" baseline="0">
                <a:solidFill>
                  <a:schemeClr val="bg1"/>
                </a:solidFill>
              </a:defRPr>
            </a:lvl1pPr>
            <a:lvl2pPr marL="1625458" indent="0" algn="ctr">
              <a:buNone/>
              <a:defRPr>
                <a:solidFill>
                  <a:schemeClr val="tx1">
                    <a:tint val="75000"/>
                  </a:schemeClr>
                </a:solidFill>
              </a:defRPr>
            </a:lvl2pPr>
            <a:lvl3pPr marL="3250916" indent="0" algn="ctr">
              <a:buNone/>
              <a:defRPr>
                <a:solidFill>
                  <a:schemeClr val="tx1">
                    <a:tint val="75000"/>
                  </a:schemeClr>
                </a:solidFill>
              </a:defRPr>
            </a:lvl3pPr>
            <a:lvl4pPr marL="4876373" indent="0" algn="ctr">
              <a:buNone/>
              <a:defRPr>
                <a:solidFill>
                  <a:schemeClr val="tx1">
                    <a:tint val="75000"/>
                  </a:schemeClr>
                </a:solidFill>
              </a:defRPr>
            </a:lvl4pPr>
            <a:lvl5pPr marL="6501831" indent="0" algn="ctr">
              <a:buNone/>
              <a:defRPr>
                <a:solidFill>
                  <a:schemeClr val="tx1">
                    <a:tint val="75000"/>
                  </a:schemeClr>
                </a:solidFill>
              </a:defRPr>
            </a:lvl5pPr>
            <a:lvl6pPr marL="8127289" indent="0" algn="ctr">
              <a:buNone/>
              <a:defRPr>
                <a:solidFill>
                  <a:schemeClr val="tx1">
                    <a:tint val="75000"/>
                  </a:schemeClr>
                </a:solidFill>
              </a:defRPr>
            </a:lvl6pPr>
            <a:lvl7pPr marL="9752747" indent="0" algn="ctr">
              <a:buNone/>
              <a:defRPr>
                <a:solidFill>
                  <a:schemeClr val="tx1">
                    <a:tint val="75000"/>
                  </a:schemeClr>
                </a:solidFill>
              </a:defRPr>
            </a:lvl7pPr>
            <a:lvl8pPr marL="11378205" indent="0" algn="ctr">
              <a:buNone/>
              <a:defRPr>
                <a:solidFill>
                  <a:schemeClr val="tx1">
                    <a:tint val="75000"/>
                  </a:schemeClr>
                </a:solidFill>
              </a:defRPr>
            </a:lvl8pPr>
            <a:lvl9pPr marL="13003662" indent="0" algn="ctr">
              <a:buNone/>
              <a:defRPr>
                <a:solidFill>
                  <a:schemeClr val="tx1">
                    <a:tint val="75000"/>
                  </a:schemeClr>
                </a:solidFill>
              </a:defRPr>
            </a:lvl9pPr>
          </a:lstStyle>
          <a:p>
            <a:r>
              <a:rPr lang="fr-FR" dirty="0"/>
              <a:t>24 mars 2021, lancements des tables rondes </a:t>
            </a:r>
          </a:p>
        </p:txBody>
      </p:sp>
      <p:sp>
        <p:nvSpPr>
          <p:cNvPr id="11" name="Shape_3">
            <a:extLst>
              <a:ext uri="{FF2B5EF4-FFF2-40B4-BE49-F238E27FC236}">
                <a16:creationId xmlns:a16="http://schemas.microsoft.com/office/drawing/2014/main" id="{BE0497DB-5237-A94C-85F9-BCE552C6518A}"/>
              </a:ext>
            </a:extLst>
          </p:cNvPr>
          <p:cNvSpPr/>
          <p:nvPr userDrawn="1"/>
        </p:nvSpPr>
        <p:spPr>
          <a:xfrm>
            <a:off x="960000" y="2160000"/>
            <a:ext cx="624000" cy="1536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3" name="Espace réservé du texte 2">
            <a:extLst>
              <a:ext uri="{FF2B5EF4-FFF2-40B4-BE49-F238E27FC236}">
                <a16:creationId xmlns:a16="http://schemas.microsoft.com/office/drawing/2014/main" id="{9EFBBF86-CA4B-5A42-9B51-88EC433BE9A2}"/>
              </a:ext>
            </a:extLst>
          </p:cNvPr>
          <p:cNvSpPr>
            <a:spLocks noGrp="1"/>
          </p:cNvSpPr>
          <p:nvPr>
            <p:ph type="body" sz="quarter" idx="10" hasCustomPrompt="1"/>
          </p:nvPr>
        </p:nvSpPr>
        <p:spPr>
          <a:xfrm>
            <a:off x="960000" y="4066065"/>
            <a:ext cx="6720000" cy="1130249"/>
          </a:xfrm>
        </p:spPr>
        <p:txBody>
          <a:bodyPr vert="horz" wrap="none" lIns="0" tIns="0" rIns="0" bIns="0" anchor="t">
            <a:noAutofit/>
          </a:bodyPr>
          <a:lstStyle>
            <a:lvl1pPr>
              <a:spcAft>
                <a:spcPts val="800"/>
              </a:spcAft>
              <a:defRPr sz="2800" baseline="0">
                <a:solidFill>
                  <a:schemeClr val="bg2"/>
                </a:solidFill>
              </a:defRPr>
            </a:lvl1pPr>
            <a:lvl2pPr>
              <a:defRPr sz="2800" baseline="0">
                <a:solidFill>
                  <a:schemeClr val="bg2"/>
                </a:solidFill>
              </a:defRPr>
            </a:lvl2pPr>
            <a:lvl3pPr>
              <a:defRPr sz="2800" baseline="0">
                <a:solidFill>
                  <a:schemeClr val="bg2"/>
                </a:solidFill>
              </a:defRPr>
            </a:lvl3pPr>
            <a:lvl4pPr>
              <a:defRPr sz="2800" baseline="0">
                <a:solidFill>
                  <a:schemeClr val="bg2"/>
                </a:solidFill>
              </a:defRPr>
            </a:lvl4pPr>
            <a:lvl5pPr>
              <a:defRPr sz="2800" baseline="0">
                <a:solidFill>
                  <a:schemeClr val="bg2"/>
                </a:solidFill>
              </a:defRPr>
            </a:lvl5pPr>
          </a:lstStyle>
          <a:p>
            <a:pPr lvl="0"/>
            <a:r>
              <a:rPr lang="fr-FR" dirty="0"/>
              <a:t>Date du document – Lieu de la présentation</a:t>
            </a:r>
          </a:p>
          <a:p>
            <a:pPr lvl="0"/>
            <a:r>
              <a:rPr lang="fr-FR" dirty="0"/>
              <a:t>Présentateur(s)</a:t>
            </a:r>
          </a:p>
          <a:p>
            <a:pPr lvl="0"/>
            <a:endParaRPr lang="fr-FR" dirty="0"/>
          </a:p>
        </p:txBody>
      </p:sp>
    </p:spTree>
    <p:extLst>
      <p:ext uri="{BB962C8B-B14F-4D97-AF65-F5344CB8AC3E}">
        <p14:creationId xmlns:p14="http://schemas.microsoft.com/office/powerpoint/2010/main" val="307107713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verture 2">
    <p:bg>
      <p:bgPr>
        <a:gradFill>
          <a:gsLst>
            <a:gs pos="0">
              <a:schemeClr val="bg2">
                <a:lumMod val="40000"/>
                <a:lumOff val="60000"/>
              </a:schemeClr>
            </a:gs>
            <a:gs pos="56000">
              <a:schemeClr val="bg2">
                <a:tint val="98000"/>
                <a:satMod val="130000"/>
                <a:shade val="90000"/>
                <a:lumMod val="103000"/>
              </a:schemeClr>
            </a:gs>
            <a:gs pos="100000">
              <a:schemeClr val="bg2">
                <a:lumMod val="50000"/>
              </a:schemeClr>
            </a:gs>
          </a:gsLst>
          <a:lin ang="5400000" scaled="0"/>
        </a:gradFill>
        <a:effectLst/>
      </p:bgPr>
    </p:bg>
    <p:spTree>
      <p:nvGrpSpPr>
        <p:cNvPr id="1" name=""/>
        <p:cNvGrpSpPr/>
        <p:nvPr/>
      </p:nvGrpSpPr>
      <p:grpSpPr>
        <a:xfrm>
          <a:off x="0" y="0"/>
          <a:ext cx="0" cy="0"/>
          <a:chOff x="0" y="0"/>
          <a:chExt cx="0" cy="0"/>
        </a:xfrm>
      </p:grpSpPr>
      <p:sp>
        <p:nvSpPr>
          <p:cNvPr id="14" name="Shape_3">
            <a:extLst>
              <a:ext uri="{FF2B5EF4-FFF2-40B4-BE49-F238E27FC236}">
                <a16:creationId xmlns:a16="http://schemas.microsoft.com/office/drawing/2014/main" id="{D1239595-6C57-3142-A2E3-2EAAE3FDC95F}"/>
              </a:ext>
            </a:extLst>
          </p:cNvPr>
          <p:cNvSpPr/>
          <p:nvPr userDrawn="1"/>
        </p:nvSpPr>
        <p:spPr>
          <a:xfrm>
            <a:off x="960000" y="2160000"/>
            <a:ext cx="624000" cy="1536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Espace réservé du texte 6">
            <a:extLst>
              <a:ext uri="{FF2B5EF4-FFF2-40B4-BE49-F238E27FC236}">
                <a16:creationId xmlns:a16="http://schemas.microsoft.com/office/drawing/2014/main" id="{DC9B4386-774B-6541-9CF3-1EA3A3B9C1A8}"/>
              </a:ext>
            </a:extLst>
          </p:cNvPr>
          <p:cNvSpPr>
            <a:spLocks noGrp="1"/>
          </p:cNvSpPr>
          <p:nvPr>
            <p:ph type="body" sz="quarter" idx="11" hasCustomPrompt="1"/>
          </p:nvPr>
        </p:nvSpPr>
        <p:spPr>
          <a:xfrm>
            <a:off x="960003" y="2592000"/>
            <a:ext cx="6720000" cy="2400000"/>
          </a:xfrm>
        </p:spPr>
        <p:txBody>
          <a:bodyPr vert="horz" wrap="square" lIns="0" tIns="0" rIns="0" bIns="0" anchor="t">
            <a:noAutofit/>
          </a:bodyPr>
          <a:lstStyle>
            <a:lvl1pPr>
              <a:lnSpc>
                <a:spcPct val="90000"/>
              </a:lnSpc>
              <a:spcBef>
                <a:spcPts val="0"/>
              </a:spcBef>
              <a:spcAft>
                <a:spcPts val="0"/>
              </a:spcAft>
              <a:defRPr sz="5333" b="1" i="0" cap="all" baseline="0">
                <a:solidFill>
                  <a:schemeClr val="bg1"/>
                </a:solidFill>
              </a:defRPr>
            </a:lvl1pPr>
            <a:lvl2pPr>
              <a:lnSpc>
                <a:spcPct val="90000"/>
              </a:lnSpc>
              <a:defRPr sz="3467" b="0" cap="all" baseline="0">
                <a:solidFill>
                  <a:schemeClr val="bg1"/>
                </a:solidFill>
              </a:defRPr>
            </a:lvl2pPr>
            <a:lvl3pPr>
              <a:spcBef>
                <a:spcPts val="2133"/>
              </a:spcBef>
              <a:defRPr sz="2800" baseline="0">
                <a:solidFill>
                  <a:schemeClr val="bg2"/>
                </a:solidFill>
              </a:defRPr>
            </a:lvl3pPr>
            <a:lvl4pPr>
              <a:defRPr sz="2800"/>
            </a:lvl4pPr>
            <a:lvl5pPr>
              <a:defRPr sz="2800"/>
            </a:lvl5pPr>
          </a:lstStyle>
          <a:p>
            <a:pPr lvl="0"/>
            <a:r>
              <a:rPr lang="fr-FR" dirty="0"/>
              <a:t>Titre du document</a:t>
            </a:r>
          </a:p>
          <a:p>
            <a:pPr lvl="1"/>
            <a:r>
              <a:rPr lang="fr-FR" dirty="0"/>
              <a:t>Sous-titre du document</a:t>
            </a:r>
          </a:p>
          <a:p>
            <a:pPr lvl="2"/>
            <a:r>
              <a:rPr lang="fr-FR" dirty="0"/>
              <a:t>Date du document</a:t>
            </a:r>
          </a:p>
        </p:txBody>
      </p:sp>
    </p:spTree>
    <p:extLst>
      <p:ext uri="{BB962C8B-B14F-4D97-AF65-F5344CB8AC3E}">
        <p14:creationId xmlns:p14="http://schemas.microsoft.com/office/powerpoint/2010/main" val="882806852"/>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rtie 1">
    <p:spTree>
      <p:nvGrpSpPr>
        <p:cNvPr id="1" name=""/>
        <p:cNvGrpSpPr/>
        <p:nvPr/>
      </p:nvGrpSpPr>
      <p:grpSpPr>
        <a:xfrm>
          <a:off x="0" y="0"/>
          <a:ext cx="0" cy="0"/>
          <a:chOff x="0" y="0"/>
          <a:chExt cx="0" cy="0"/>
        </a:xfrm>
      </p:grpSpPr>
      <p:sp>
        <p:nvSpPr>
          <p:cNvPr id="6" name="Shape_4">
            <a:extLst>
              <a:ext uri="{FF2B5EF4-FFF2-40B4-BE49-F238E27FC236}">
                <a16:creationId xmlns:a16="http://schemas.microsoft.com/office/drawing/2014/main" id="{9F76CFB2-71E9-4943-8547-FD4DA653F16B}"/>
              </a:ext>
            </a:extLst>
          </p:cNvPr>
          <p:cNvSpPr/>
          <p:nvPr userDrawn="1"/>
        </p:nvSpPr>
        <p:spPr>
          <a:xfrm>
            <a:off x="3120000" y="480000"/>
            <a:ext cx="9072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7" name="Shape_2">
            <a:extLst>
              <a:ext uri="{FF2B5EF4-FFF2-40B4-BE49-F238E27FC236}">
                <a16:creationId xmlns:a16="http://schemas.microsoft.com/office/drawing/2014/main" id="{EA21FEB3-AA2B-EE43-B24A-BA1036ADA69E}"/>
              </a:ext>
            </a:extLst>
          </p:cNvPr>
          <p:cNvSpPr/>
          <p:nvPr userDrawn="1"/>
        </p:nvSpPr>
        <p:spPr>
          <a:xfrm>
            <a:off x="0" y="480000"/>
            <a:ext cx="2880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8" name="Titre 1">
            <a:extLst>
              <a:ext uri="{FF2B5EF4-FFF2-40B4-BE49-F238E27FC236}">
                <a16:creationId xmlns:a16="http://schemas.microsoft.com/office/drawing/2014/main" id="{0A0FAFD9-F041-514C-A994-A4E26E2117C2}"/>
              </a:ext>
            </a:extLst>
          </p:cNvPr>
          <p:cNvSpPr>
            <a:spLocks noGrp="1"/>
          </p:cNvSpPr>
          <p:nvPr>
            <p:ph type="ctrTitle" hasCustomPrompt="1"/>
          </p:nvPr>
        </p:nvSpPr>
        <p:spPr>
          <a:xfrm>
            <a:off x="3840000" y="1482240"/>
            <a:ext cx="6720000" cy="1440000"/>
          </a:xfrm>
        </p:spPr>
        <p:txBody>
          <a:bodyPr vert="horz" wrap="none" lIns="0" tIns="0" rIns="0" bIns="0" anchor="b">
            <a:noAutofit/>
          </a:bodyPr>
          <a:lstStyle>
            <a:lvl1pPr algn="l">
              <a:defRPr sz="5333" b="1" cap="all" baseline="0">
                <a:solidFill>
                  <a:schemeClr val="bg1"/>
                </a:solidFill>
              </a:defRPr>
            </a:lvl1pPr>
          </a:lstStyle>
          <a:p>
            <a:r>
              <a:rPr lang="fr-FR" dirty="0"/>
              <a:t>TITRE de PARTIE</a:t>
            </a:r>
          </a:p>
        </p:txBody>
      </p:sp>
      <p:sp>
        <p:nvSpPr>
          <p:cNvPr id="9" name="Sous-titre 2">
            <a:extLst>
              <a:ext uri="{FF2B5EF4-FFF2-40B4-BE49-F238E27FC236}">
                <a16:creationId xmlns:a16="http://schemas.microsoft.com/office/drawing/2014/main" id="{F72F42EE-2A81-5B45-909D-C868F03C9E1F}"/>
              </a:ext>
            </a:extLst>
          </p:cNvPr>
          <p:cNvSpPr>
            <a:spLocks noGrp="1"/>
          </p:cNvSpPr>
          <p:nvPr>
            <p:ph type="subTitle" idx="1" hasCustomPrompt="1"/>
          </p:nvPr>
        </p:nvSpPr>
        <p:spPr>
          <a:xfrm>
            <a:off x="3840000" y="2832493"/>
            <a:ext cx="6720000" cy="596507"/>
          </a:xfrm>
        </p:spPr>
        <p:txBody>
          <a:bodyPr vert="horz" wrap="none" lIns="0" tIns="108000" rIns="0" bIns="0" anchor="t">
            <a:noAutofit/>
          </a:bodyPr>
          <a:lstStyle>
            <a:lvl1pPr marL="0" indent="0" algn="l">
              <a:lnSpc>
                <a:spcPct val="90000"/>
              </a:lnSpc>
              <a:buNone/>
              <a:defRPr sz="3467" b="0" cap="all" baseline="0">
                <a:solidFill>
                  <a:schemeClr val="bg1"/>
                </a:solidFill>
              </a:defRPr>
            </a:lvl1pPr>
            <a:lvl2pPr marL="1625458" indent="0" algn="ctr">
              <a:buNone/>
              <a:defRPr>
                <a:solidFill>
                  <a:schemeClr val="tx1">
                    <a:tint val="75000"/>
                  </a:schemeClr>
                </a:solidFill>
              </a:defRPr>
            </a:lvl2pPr>
            <a:lvl3pPr marL="3250916" indent="0" algn="ctr">
              <a:buNone/>
              <a:defRPr>
                <a:solidFill>
                  <a:schemeClr val="tx1">
                    <a:tint val="75000"/>
                  </a:schemeClr>
                </a:solidFill>
              </a:defRPr>
            </a:lvl3pPr>
            <a:lvl4pPr marL="4876373" indent="0" algn="ctr">
              <a:buNone/>
              <a:defRPr>
                <a:solidFill>
                  <a:schemeClr val="tx1">
                    <a:tint val="75000"/>
                  </a:schemeClr>
                </a:solidFill>
              </a:defRPr>
            </a:lvl4pPr>
            <a:lvl5pPr marL="6501831" indent="0" algn="ctr">
              <a:buNone/>
              <a:defRPr>
                <a:solidFill>
                  <a:schemeClr val="tx1">
                    <a:tint val="75000"/>
                  </a:schemeClr>
                </a:solidFill>
              </a:defRPr>
            </a:lvl5pPr>
            <a:lvl6pPr marL="8127289" indent="0" algn="ctr">
              <a:buNone/>
              <a:defRPr>
                <a:solidFill>
                  <a:schemeClr val="tx1">
                    <a:tint val="75000"/>
                  </a:schemeClr>
                </a:solidFill>
              </a:defRPr>
            </a:lvl6pPr>
            <a:lvl7pPr marL="9752747" indent="0" algn="ctr">
              <a:buNone/>
              <a:defRPr>
                <a:solidFill>
                  <a:schemeClr val="tx1">
                    <a:tint val="75000"/>
                  </a:schemeClr>
                </a:solidFill>
              </a:defRPr>
            </a:lvl7pPr>
            <a:lvl8pPr marL="11378205" indent="0" algn="ctr">
              <a:buNone/>
              <a:defRPr>
                <a:solidFill>
                  <a:schemeClr val="tx1">
                    <a:tint val="75000"/>
                  </a:schemeClr>
                </a:solidFill>
              </a:defRPr>
            </a:lvl8pPr>
            <a:lvl9pPr marL="13003662" indent="0" algn="ctr">
              <a:buNone/>
              <a:defRPr>
                <a:solidFill>
                  <a:schemeClr val="tx1">
                    <a:tint val="75000"/>
                  </a:schemeClr>
                </a:solidFill>
              </a:defRPr>
            </a:lvl9pPr>
          </a:lstStyle>
          <a:p>
            <a:r>
              <a:rPr lang="fr-FR" dirty="0"/>
              <a:t>SOUS-TITRE de partie</a:t>
            </a:r>
          </a:p>
        </p:txBody>
      </p:sp>
      <p:sp>
        <p:nvSpPr>
          <p:cNvPr id="17" name="Espace réservé du texte 23">
            <a:extLst>
              <a:ext uri="{FF2B5EF4-FFF2-40B4-BE49-F238E27FC236}">
                <a16:creationId xmlns:a16="http://schemas.microsoft.com/office/drawing/2014/main" id="{755A03CD-16A9-3743-9CF9-D6985D433F23}"/>
              </a:ext>
            </a:extLst>
          </p:cNvPr>
          <p:cNvSpPr>
            <a:spLocks noGrp="1"/>
          </p:cNvSpPr>
          <p:nvPr>
            <p:ph type="body" sz="quarter" idx="15" hasCustomPrompt="1"/>
          </p:nvPr>
        </p:nvSpPr>
        <p:spPr>
          <a:xfrm>
            <a:off x="960000" y="2808000"/>
            <a:ext cx="960000" cy="960000"/>
          </a:xfrm>
        </p:spPr>
        <p:txBody>
          <a:bodyPr vert="horz" wrap="none" lIns="0" tIns="0" rIns="0" bIns="0" anchor="ctr">
            <a:noAutofit/>
          </a:bodyPr>
          <a:lstStyle>
            <a:lvl1pPr marL="0" indent="0" algn="ctr">
              <a:spcBef>
                <a:spcPts val="0"/>
              </a:spcBef>
              <a:buNone/>
              <a:defRPr sz="5600" b="1">
                <a:solidFill>
                  <a:schemeClr val="bg1"/>
                </a:solidFill>
              </a:defRPr>
            </a:lvl1pPr>
            <a:lvl2pPr marL="0" indent="0" algn="l">
              <a:spcBef>
                <a:spcPts val="0"/>
              </a:spcBef>
              <a:buNone/>
              <a:defRPr sz="1333"/>
            </a:lvl2pPr>
            <a:lvl3pPr marL="0" indent="0" algn="l">
              <a:spcBef>
                <a:spcPts val="0"/>
              </a:spcBef>
              <a:buNone/>
              <a:defRPr sz="1333"/>
            </a:lvl3pPr>
            <a:lvl4pPr marL="0" indent="0" algn="l">
              <a:spcBef>
                <a:spcPts val="0"/>
              </a:spcBef>
              <a:buNone/>
              <a:defRPr sz="1333"/>
            </a:lvl4pPr>
            <a:lvl5pPr marL="0" indent="0" algn="l">
              <a:spcBef>
                <a:spcPts val="0"/>
              </a:spcBef>
              <a:buNone/>
              <a:defRPr sz="1333"/>
            </a:lvl5pPr>
          </a:lstStyle>
          <a:p>
            <a:pPr lvl="0"/>
            <a:r>
              <a:rPr lang="fr-FR" dirty="0"/>
              <a:t>##</a:t>
            </a:r>
          </a:p>
        </p:txBody>
      </p:sp>
      <p:sp>
        <p:nvSpPr>
          <p:cNvPr id="20" name="Espace réservé du numéro de diapositive 21">
            <a:extLst>
              <a:ext uri="{FF2B5EF4-FFF2-40B4-BE49-F238E27FC236}">
                <a16:creationId xmlns:a16="http://schemas.microsoft.com/office/drawing/2014/main" id="{06D20A68-AEED-0044-AA56-A19FBA5B0D88}"/>
              </a:ext>
            </a:extLst>
          </p:cNvPr>
          <p:cNvSpPr>
            <a:spLocks noGrp="1"/>
          </p:cNvSpPr>
          <p:nvPr>
            <p:ph type="sldNum" sz="quarter" idx="16"/>
          </p:nvPr>
        </p:nvSpPr>
        <p:spPr>
          <a:xfrm>
            <a:off x="11424000" y="6426240"/>
            <a:ext cx="768000" cy="288000"/>
          </a:xfrm>
        </p:spPr>
        <p:txBody>
          <a:bodyPr/>
          <a:lstStyle>
            <a:lvl1pPr algn="ctr">
              <a:defRPr sz="1867" b="1">
                <a:solidFill>
                  <a:schemeClr val="bg2"/>
                </a:solidFill>
              </a:defRPr>
            </a:lvl1pPr>
          </a:lstStyle>
          <a:p>
            <a:fld id="{027B63F8-E9BD-5549-9E1C-23FE3A0E3268}" type="slidenum">
              <a:rPr lang="fr-FR" smtClean="0"/>
              <a:pPr/>
              <a:t>‹N°›</a:t>
            </a:fld>
            <a:endParaRPr lang="fr-FR" dirty="0"/>
          </a:p>
        </p:txBody>
      </p:sp>
      <p:sp>
        <p:nvSpPr>
          <p:cNvPr id="21" name="Espace réservé du pied de page 3">
            <a:extLst>
              <a:ext uri="{FF2B5EF4-FFF2-40B4-BE49-F238E27FC236}">
                <a16:creationId xmlns:a16="http://schemas.microsoft.com/office/drawing/2014/main" id="{E9ADD0DF-E898-C049-80E8-63D18F98DC2E}"/>
              </a:ext>
            </a:extLst>
          </p:cNvPr>
          <p:cNvSpPr>
            <a:spLocks noGrp="1"/>
          </p:cNvSpPr>
          <p:nvPr>
            <p:ph type="ftr" sz="quarter" idx="18"/>
          </p:nvPr>
        </p:nvSpPr>
        <p:spPr>
          <a:xfrm>
            <a:off x="7680000" y="6426240"/>
            <a:ext cx="3744000" cy="288000"/>
          </a:xfrm>
        </p:spPr>
        <p:txBody>
          <a:bodyPr vert="horz" wrap="none" lIns="0" tIns="0" rIns="0" bIns="0" anchor="ctr">
            <a:noAutofit/>
          </a:bodyPr>
          <a:lstStyle>
            <a:lvl1pPr algn="r">
              <a:defRPr sz="800" b="1" i="0" u="none" strike="noStrike" kern="1200" cap="all" spc="0">
                <a:solidFill>
                  <a:srgbClr val="3965AE"/>
                </a:solidFill>
                <a:latin typeface="Calibri" panose="020F0502020204030204" pitchFamily="34" charset="0"/>
              </a:defRPr>
            </a:lvl1pPr>
          </a:lstStyle>
          <a:p>
            <a:r>
              <a:rPr lang="fr-FR" dirty="0">
                <a:uFill>
                  <a:solidFill>
                    <a:srgbClr val="000000"/>
                  </a:solidFill>
                </a:uFill>
              </a:rPr>
              <a:t>Titre du document</a:t>
            </a:r>
          </a:p>
        </p:txBody>
      </p:sp>
      <p:sp>
        <p:nvSpPr>
          <p:cNvPr id="4" name="Espace réservé du texte 3">
            <a:extLst>
              <a:ext uri="{FF2B5EF4-FFF2-40B4-BE49-F238E27FC236}">
                <a16:creationId xmlns:a16="http://schemas.microsoft.com/office/drawing/2014/main" id="{51FA6DE3-5184-4F44-8F35-1EBAC86C3E5F}"/>
              </a:ext>
            </a:extLst>
          </p:cNvPr>
          <p:cNvSpPr>
            <a:spLocks noGrp="1"/>
          </p:cNvSpPr>
          <p:nvPr>
            <p:ph type="body" sz="quarter" idx="19" hasCustomPrompt="1"/>
          </p:nvPr>
        </p:nvSpPr>
        <p:spPr>
          <a:xfrm>
            <a:off x="3839634" y="3572934"/>
            <a:ext cx="6720417" cy="1640197"/>
          </a:xfrm>
        </p:spPr>
        <p:txBody>
          <a:bodyPr/>
          <a:lstStyle>
            <a:lvl1pPr>
              <a:defRPr>
                <a:solidFill>
                  <a:schemeClr val="bg1"/>
                </a:solidFill>
              </a:defRPr>
            </a:lvl1pPr>
          </a:lstStyle>
          <a:p>
            <a:pPr lvl="0"/>
            <a:r>
              <a:rPr lang="fr-FR" dirty="0"/>
              <a:t>Texte d’ouverture de partie</a:t>
            </a:r>
          </a:p>
        </p:txBody>
      </p:sp>
    </p:spTree>
    <p:extLst>
      <p:ext uri="{BB962C8B-B14F-4D97-AF65-F5344CB8AC3E}">
        <p14:creationId xmlns:p14="http://schemas.microsoft.com/office/powerpoint/2010/main" val="467592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rtie 2">
    <p:spTree>
      <p:nvGrpSpPr>
        <p:cNvPr id="1" name=""/>
        <p:cNvGrpSpPr/>
        <p:nvPr/>
      </p:nvGrpSpPr>
      <p:grpSpPr>
        <a:xfrm>
          <a:off x="0" y="0"/>
          <a:ext cx="0" cy="0"/>
          <a:chOff x="0" y="0"/>
          <a:chExt cx="0" cy="0"/>
        </a:xfrm>
      </p:grpSpPr>
      <p:sp>
        <p:nvSpPr>
          <p:cNvPr id="13" name="Shape_2">
            <a:extLst>
              <a:ext uri="{FF2B5EF4-FFF2-40B4-BE49-F238E27FC236}">
                <a16:creationId xmlns:a16="http://schemas.microsoft.com/office/drawing/2014/main" id="{331637E2-8346-4C47-A48C-9C77C86139A6}"/>
              </a:ext>
            </a:extLst>
          </p:cNvPr>
          <p:cNvSpPr/>
          <p:nvPr userDrawn="1"/>
        </p:nvSpPr>
        <p:spPr>
          <a:xfrm>
            <a:off x="0" y="480000"/>
            <a:ext cx="2880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4" name="Shape_4">
            <a:extLst>
              <a:ext uri="{FF2B5EF4-FFF2-40B4-BE49-F238E27FC236}">
                <a16:creationId xmlns:a16="http://schemas.microsoft.com/office/drawing/2014/main" id="{947984D7-F50C-4F4C-BBB0-879EFB8E6C0E}"/>
              </a:ext>
            </a:extLst>
          </p:cNvPr>
          <p:cNvSpPr/>
          <p:nvPr userDrawn="1"/>
        </p:nvSpPr>
        <p:spPr>
          <a:xfrm>
            <a:off x="3120000" y="480000"/>
            <a:ext cx="9072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15" name="Espace réservé du texte 6">
            <a:extLst>
              <a:ext uri="{FF2B5EF4-FFF2-40B4-BE49-F238E27FC236}">
                <a16:creationId xmlns:a16="http://schemas.microsoft.com/office/drawing/2014/main" id="{A8142025-3EA1-C441-8A24-7E22294A46C1}"/>
              </a:ext>
            </a:extLst>
          </p:cNvPr>
          <p:cNvSpPr>
            <a:spLocks noGrp="1"/>
          </p:cNvSpPr>
          <p:nvPr>
            <p:ph type="body" sz="quarter" idx="11" hasCustomPrompt="1"/>
          </p:nvPr>
        </p:nvSpPr>
        <p:spPr>
          <a:xfrm>
            <a:off x="3840000" y="2112000"/>
            <a:ext cx="7200001" cy="3360000"/>
          </a:xfrm>
        </p:spPr>
        <p:txBody>
          <a:bodyPr vert="horz" wrap="square" lIns="0" tIns="0" rIns="0" bIns="0" anchor="t">
            <a:noAutofit/>
          </a:bodyPr>
          <a:lstStyle>
            <a:lvl1pPr>
              <a:spcAft>
                <a:spcPts val="0"/>
              </a:spcAft>
              <a:defRPr sz="5333" b="1" i="0" cap="all" baseline="0">
                <a:solidFill>
                  <a:schemeClr val="bg1"/>
                </a:solidFill>
              </a:defRPr>
            </a:lvl1pPr>
            <a:lvl2pPr>
              <a:spcAft>
                <a:spcPts val="667"/>
              </a:spcAft>
              <a:defRPr sz="3467" b="0" cap="all" baseline="0">
                <a:solidFill>
                  <a:schemeClr val="bg1"/>
                </a:solidFill>
              </a:defRPr>
            </a:lvl2pPr>
            <a:lvl3pPr>
              <a:spcBef>
                <a:spcPts val="0"/>
              </a:spcBef>
              <a:defRPr sz="1867" baseline="0">
                <a:solidFill>
                  <a:schemeClr val="bg1"/>
                </a:solidFill>
              </a:defRPr>
            </a:lvl3pPr>
            <a:lvl4pPr>
              <a:defRPr sz="2800"/>
            </a:lvl4pPr>
            <a:lvl5pPr>
              <a:defRPr sz="2800"/>
            </a:lvl5pPr>
          </a:lstStyle>
          <a:p>
            <a:pPr lvl="0"/>
            <a:r>
              <a:rPr lang="fr-FR" dirty="0"/>
              <a:t>Titre de partie</a:t>
            </a:r>
          </a:p>
          <a:p>
            <a:pPr lvl="1"/>
            <a:r>
              <a:rPr lang="fr-FR" dirty="0"/>
              <a:t>Sous-titre de partie</a:t>
            </a:r>
          </a:p>
          <a:p>
            <a:pPr lvl="2"/>
            <a:r>
              <a:rPr lang="fr-FR" dirty="0"/>
              <a:t>Texte d’ouverture de la partie</a:t>
            </a:r>
          </a:p>
        </p:txBody>
      </p:sp>
      <p:sp>
        <p:nvSpPr>
          <p:cNvPr id="16" name="Espace réservé du texte 23">
            <a:extLst>
              <a:ext uri="{FF2B5EF4-FFF2-40B4-BE49-F238E27FC236}">
                <a16:creationId xmlns:a16="http://schemas.microsoft.com/office/drawing/2014/main" id="{3B9C0A14-DF4E-074A-89E3-DC09DF087E84}"/>
              </a:ext>
            </a:extLst>
          </p:cNvPr>
          <p:cNvSpPr>
            <a:spLocks noGrp="1"/>
          </p:cNvSpPr>
          <p:nvPr>
            <p:ph type="body" sz="quarter" idx="15" hasCustomPrompt="1"/>
          </p:nvPr>
        </p:nvSpPr>
        <p:spPr>
          <a:xfrm>
            <a:off x="960000" y="2808000"/>
            <a:ext cx="960000" cy="960000"/>
          </a:xfrm>
        </p:spPr>
        <p:txBody>
          <a:bodyPr vert="horz" wrap="none" lIns="0" tIns="0" rIns="0" bIns="0" anchor="ctr">
            <a:noAutofit/>
          </a:bodyPr>
          <a:lstStyle>
            <a:lvl1pPr marL="0" indent="0" algn="ctr">
              <a:spcBef>
                <a:spcPts val="0"/>
              </a:spcBef>
              <a:buNone/>
              <a:defRPr sz="5600" b="1">
                <a:solidFill>
                  <a:schemeClr val="bg1"/>
                </a:solidFill>
              </a:defRPr>
            </a:lvl1pPr>
            <a:lvl2pPr marL="0" indent="0" algn="l">
              <a:spcBef>
                <a:spcPts val="0"/>
              </a:spcBef>
              <a:buNone/>
              <a:defRPr sz="1333"/>
            </a:lvl2pPr>
            <a:lvl3pPr marL="0" indent="0" algn="l">
              <a:spcBef>
                <a:spcPts val="0"/>
              </a:spcBef>
              <a:buNone/>
              <a:defRPr sz="1333"/>
            </a:lvl3pPr>
            <a:lvl4pPr marL="0" indent="0" algn="l">
              <a:spcBef>
                <a:spcPts val="0"/>
              </a:spcBef>
              <a:buNone/>
              <a:defRPr sz="1333"/>
            </a:lvl4pPr>
            <a:lvl5pPr marL="0" indent="0" algn="l">
              <a:spcBef>
                <a:spcPts val="0"/>
              </a:spcBef>
              <a:buNone/>
              <a:defRPr sz="1333"/>
            </a:lvl5pPr>
          </a:lstStyle>
          <a:p>
            <a:pPr lvl="0"/>
            <a:r>
              <a:rPr lang="fr-FR" dirty="0"/>
              <a:t>##</a:t>
            </a:r>
          </a:p>
        </p:txBody>
      </p:sp>
      <p:sp>
        <p:nvSpPr>
          <p:cNvPr id="24" name="Espace réservé du numéro de diapositive 21">
            <a:extLst>
              <a:ext uri="{FF2B5EF4-FFF2-40B4-BE49-F238E27FC236}">
                <a16:creationId xmlns:a16="http://schemas.microsoft.com/office/drawing/2014/main" id="{8C490C87-EF61-2849-AE5A-5680DF254C09}"/>
              </a:ext>
            </a:extLst>
          </p:cNvPr>
          <p:cNvSpPr>
            <a:spLocks noGrp="1"/>
          </p:cNvSpPr>
          <p:nvPr>
            <p:ph type="sldNum" sz="quarter" idx="16"/>
          </p:nvPr>
        </p:nvSpPr>
        <p:spPr>
          <a:xfrm>
            <a:off x="11424000" y="6426240"/>
            <a:ext cx="768000" cy="288000"/>
          </a:xfrm>
        </p:spPr>
        <p:txBody>
          <a:bodyPr/>
          <a:lstStyle>
            <a:lvl1pPr algn="ctr">
              <a:defRPr sz="1867" b="1">
                <a:solidFill>
                  <a:schemeClr val="bg2"/>
                </a:solidFill>
              </a:defRPr>
            </a:lvl1pPr>
          </a:lstStyle>
          <a:p>
            <a:fld id="{027B63F8-E9BD-5549-9E1C-23FE3A0E3268}" type="slidenum">
              <a:rPr lang="fr-FR" smtClean="0"/>
              <a:pPr/>
              <a:t>‹N°›</a:t>
            </a:fld>
            <a:endParaRPr lang="fr-FR" dirty="0"/>
          </a:p>
        </p:txBody>
      </p:sp>
      <p:sp>
        <p:nvSpPr>
          <p:cNvPr id="25" name="Espace réservé du pied de page 3">
            <a:extLst>
              <a:ext uri="{FF2B5EF4-FFF2-40B4-BE49-F238E27FC236}">
                <a16:creationId xmlns:a16="http://schemas.microsoft.com/office/drawing/2014/main" id="{CBB5C7B2-520B-8A49-8043-6B5C22903561}"/>
              </a:ext>
            </a:extLst>
          </p:cNvPr>
          <p:cNvSpPr>
            <a:spLocks noGrp="1"/>
          </p:cNvSpPr>
          <p:nvPr>
            <p:ph type="ftr" sz="quarter" idx="18"/>
          </p:nvPr>
        </p:nvSpPr>
        <p:spPr>
          <a:xfrm>
            <a:off x="7680000" y="6426240"/>
            <a:ext cx="3744000" cy="288000"/>
          </a:xfrm>
        </p:spPr>
        <p:txBody>
          <a:bodyPr vert="horz" wrap="none" lIns="0" tIns="0" rIns="0" bIns="0" anchor="ctr">
            <a:noAutofit/>
          </a:bodyPr>
          <a:lstStyle>
            <a:lvl1pPr algn="r">
              <a:defRPr sz="800" b="1" i="0" u="none" strike="noStrike" kern="1200" cap="all" spc="0">
                <a:solidFill>
                  <a:srgbClr val="3965AE"/>
                </a:solidFill>
                <a:latin typeface="Calibri" panose="020F0502020204030204" pitchFamily="34" charset="0"/>
              </a:defRPr>
            </a:lvl1pPr>
          </a:lstStyle>
          <a:p>
            <a:r>
              <a:rPr lang="fr-FR" dirty="0">
                <a:uFill>
                  <a:solidFill>
                    <a:srgbClr val="000000"/>
                  </a:solidFill>
                </a:uFill>
              </a:rPr>
              <a:t>Titre du document</a:t>
            </a:r>
          </a:p>
        </p:txBody>
      </p:sp>
    </p:spTree>
    <p:extLst>
      <p:ext uri="{BB962C8B-B14F-4D97-AF65-F5344CB8AC3E}">
        <p14:creationId xmlns:p14="http://schemas.microsoft.com/office/powerpoint/2010/main" val="1429036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ommaire 1">
    <p:spTree>
      <p:nvGrpSpPr>
        <p:cNvPr id="1" name=""/>
        <p:cNvGrpSpPr/>
        <p:nvPr/>
      </p:nvGrpSpPr>
      <p:grpSpPr>
        <a:xfrm>
          <a:off x="0" y="0"/>
          <a:ext cx="0" cy="0"/>
          <a:chOff x="0" y="0"/>
          <a:chExt cx="0" cy="0"/>
        </a:xfrm>
      </p:grpSpPr>
      <p:sp>
        <p:nvSpPr>
          <p:cNvPr id="8" name="Shape_6">
            <a:extLst>
              <a:ext uri="{FF2B5EF4-FFF2-40B4-BE49-F238E27FC236}">
                <a16:creationId xmlns:a16="http://schemas.microsoft.com/office/drawing/2014/main" id="{5E9215F3-4C8C-FB40-97E1-B3C4C6B6FE13}"/>
              </a:ext>
            </a:extLst>
          </p:cNvPr>
          <p:cNvSpPr/>
          <p:nvPr userDrawn="1"/>
        </p:nvSpPr>
        <p:spPr>
          <a:xfrm>
            <a:off x="11423520" y="480000"/>
            <a:ext cx="768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9" name="Shape_5">
            <a:extLst>
              <a:ext uri="{FF2B5EF4-FFF2-40B4-BE49-F238E27FC236}">
                <a16:creationId xmlns:a16="http://schemas.microsoft.com/office/drawing/2014/main" id="{189EB828-AE3B-DE45-854F-9EBD742586E8}"/>
              </a:ext>
            </a:extLst>
          </p:cNvPr>
          <p:cNvSpPr/>
          <p:nvPr userDrawn="1"/>
        </p:nvSpPr>
        <p:spPr>
          <a:xfrm>
            <a:off x="0" y="480000"/>
            <a:ext cx="3360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9" name="Espace réservé du texte 23">
            <a:extLst>
              <a:ext uri="{FF2B5EF4-FFF2-40B4-BE49-F238E27FC236}">
                <a16:creationId xmlns:a16="http://schemas.microsoft.com/office/drawing/2014/main" id="{D17C6358-D2F6-464F-8E01-6BADA762B6C4}"/>
              </a:ext>
            </a:extLst>
          </p:cNvPr>
          <p:cNvSpPr>
            <a:spLocks noGrp="1"/>
          </p:cNvSpPr>
          <p:nvPr>
            <p:ph type="body" sz="quarter" idx="16" hasCustomPrompt="1"/>
          </p:nvPr>
        </p:nvSpPr>
        <p:spPr>
          <a:xfrm>
            <a:off x="240000" y="2328000"/>
            <a:ext cx="2880000" cy="1920000"/>
          </a:xfrm>
        </p:spPr>
        <p:txBody>
          <a:bodyPr vert="horz" wrap="square" lIns="0" tIns="0" rIns="0" bIns="0" anchor="ctr">
            <a:noAutofit/>
          </a:bodyPr>
          <a:lstStyle>
            <a:lvl1pPr marL="0" indent="0" algn="ctr">
              <a:spcBef>
                <a:spcPts val="0"/>
              </a:spcBef>
              <a:buNone/>
              <a:defRPr sz="3467" b="1" cap="all" baseline="0">
                <a:solidFill>
                  <a:schemeClr val="bg1"/>
                </a:solidFill>
              </a:defRPr>
            </a:lvl1pPr>
            <a:lvl2pPr marL="0" indent="0" algn="l">
              <a:spcBef>
                <a:spcPts val="0"/>
              </a:spcBef>
              <a:buNone/>
              <a:defRPr sz="1333"/>
            </a:lvl2pPr>
            <a:lvl3pPr marL="0" indent="0" algn="l">
              <a:spcBef>
                <a:spcPts val="0"/>
              </a:spcBef>
              <a:buNone/>
              <a:defRPr sz="1333"/>
            </a:lvl3pPr>
            <a:lvl4pPr marL="0" indent="0" algn="l">
              <a:spcBef>
                <a:spcPts val="0"/>
              </a:spcBef>
              <a:buNone/>
              <a:defRPr sz="1333"/>
            </a:lvl4pPr>
            <a:lvl5pPr marL="0" indent="0" algn="l">
              <a:spcBef>
                <a:spcPts val="0"/>
              </a:spcBef>
              <a:buNone/>
              <a:defRPr sz="1333"/>
            </a:lvl5pPr>
          </a:lstStyle>
          <a:p>
            <a:pPr lvl="0"/>
            <a:r>
              <a:rPr lang="fr-FR" dirty="0"/>
              <a:t>titre</a:t>
            </a:r>
          </a:p>
        </p:txBody>
      </p:sp>
      <p:sp>
        <p:nvSpPr>
          <p:cNvPr id="20" name="Content Placeholder 3">
            <a:extLst>
              <a:ext uri="{FF2B5EF4-FFF2-40B4-BE49-F238E27FC236}">
                <a16:creationId xmlns:a16="http://schemas.microsoft.com/office/drawing/2014/main" id="{695BAD38-80A0-F949-8667-E6904CEC743A}"/>
              </a:ext>
            </a:extLst>
          </p:cNvPr>
          <p:cNvSpPr>
            <a:spLocks noGrp="1"/>
          </p:cNvSpPr>
          <p:nvPr>
            <p:ph sz="half" idx="2" hasCustomPrompt="1"/>
          </p:nvPr>
        </p:nvSpPr>
        <p:spPr>
          <a:xfrm>
            <a:off x="4128000" y="480000"/>
            <a:ext cx="2880000" cy="4800000"/>
          </a:xfrm>
        </p:spPr>
        <p:txBody>
          <a:bodyPr vert="horz" wrap="square" lIns="0" tIns="0" rIns="0" bIns="0" anchor="t">
            <a:noAutofit/>
          </a:bodyPr>
          <a:lstStyle>
            <a:lvl1pPr>
              <a:spcAft>
                <a:spcPts val="0"/>
              </a:spcAft>
              <a:defRPr sz="2667" b="1" i="0" cap="all" baseline="0">
                <a:solidFill>
                  <a:schemeClr val="tx2"/>
                </a:solidFill>
              </a:defRPr>
            </a:lvl1pPr>
            <a:lvl2pPr defTabSz="2879928">
              <a:spcBef>
                <a:spcPts val="800"/>
              </a:spcBef>
              <a:tabLst>
                <a:tab pos="2879928" algn="r"/>
              </a:tabLst>
              <a:defRPr sz="1467" cap="all" baseline="0">
                <a:solidFill>
                  <a:schemeClr val="bg2"/>
                </a:solidFill>
              </a:defRPr>
            </a:lvl2pPr>
            <a:lvl3pPr>
              <a:defRPr sz="1200" baseline="0">
                <a:solidFill>
                  <a:schemeClr val="tx1">
                    <a:lumMod val="75000"/>
                    <a:lumOff val="25000"/>
                  </a:schemeClr>
                </a:solidFill>
              </a:defRPr>
            </a:lvl3pPr>
            <a:lvl4pPr>
              <a:defRPr sz="1200" baseline="0">
                <a:solidFill>
                  <a:schemeClr val="tx1">
                    <a:lumMod val="75000"/>
                    <a:lumOff val="25000"/>
                  </a:schemeClr>
                </a:solidFill>
              </a:defRPr>
            </a:lvl4pPr>
            <a:lvl5pPr>
              <a:defRPr sz="1200" baseline="0">
                <a:solidFill>
                  <a:schemeClr val="tx1">
                    <a:lumMod val="75000"/>
                    <a:lumOff val="25000"/>
                  </a:schemeClr>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21" name="Content Placeholder 3">
            <a:extLst>
              <a:ext uri="{FF2B5EF4-FFF2-40B4-BE49-F238E27FC236}">
                <a16:creationId xmlns:a16="http://schemas.microsoft.com/office/drawing/2014/main" id="{1FA90BE9-6FFB-8B41-9AD6-F6CFDD8FD89B}"/>
              </a:ext>
            </a:extLst>
          </p:cNvPr>
          <p:cNvSpPr>
            <a:spLocks noGrp="1"/>
          </p:cNvSpPr>
          <p:nvPr>
            <p:ph sz="half" idx="17" hasCustomPrompt="1"/>
          </p:nvPr>
        </p:nvSpPr>
        <p:spPr>
          <a:xfrm>
            <a:off x="7776000" y="1296000"/>
            <a:ext cx="2880000" cy="4800000"/>
          </a:xfrm>
        </p:spPr>
        <p:txBody>
          <a:bodyPr vert="horz" wrap="square" lIns="0" tIns="0" rIns="0" bIns="0" anchor="t">
            <a:noAutofit/>
          </a:bodyPr>
          <a:lstStyle>
            <a:lvl1pPr>
              <a:spcAft>
                <a:spcPts val="0"/>
              </a:spcAft>
              <a:defRPr sz="2667" b="1" i="0" cap="all" baseline="0">
                <a:solidFill>
                  <a:schemeClr val="tx2"/>
                </a:solidFill>
              </a:defRPr>
            </a:lvl1pPr>
            <a:lvl2pPr defTabSz="2879928">
              <a:spcBef>
                <a:spcPts val="800"/>
              </a:spcBef>
              <a:tabLst>
                <a:tab pos="2879928" algn="r"/>
              </a:tabLst>
              <a:defRPr sz="1467" cap="all" baseline="0">
                <a:solidFill>
                  <a:schemeClr val="bg2"/>
                </a:solidFill>
              </a:defRPr>
            </a:lvl2pPr>
            <a:lvl3pPr>
              <a:defRPr sz="1200" baseline="0">
                <a:solidFill>
                  <a:schemeClr val="tx1">
                    <a:lumMod val="75000"/>
                    <a:lumOff val="25000"/>
                  </a:schemeClr>
                </a:solidFill>
              </a:defRPr>
            </a:lvl3pPr>
            <a:lvl4pPr>
              <a:defRPr sz="1200" baseline="0">
                <a:solidFill>
                  <a:schemeClr val="tx1">
                    <a:lumMod val="75000"/>
                    <a:lumOff val="25000"/>
                  </a:schemeClr>
                </a:solidFill>
              </a:defRPr>
            </a:lvl4pPr>
            <a:lvl5pPr>
              <a:defRPr sz="1200" baseline="0">
                <a:solidFill>
                  <a:schemeClr val="tx1">
                    <a:lumMod val="75000"/>
                    <a:lumOff val="25000"/>
                  </a:schemeClr>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24" name="Espace réservé du numéro de diapositive 21">
            <a:extLst>
              <a:ext uri="{FF2B5EF4-FFF2-40B4-BE49-F238E27FC236}">
                <a16:creationId xmlns:a16="http://schemas.microsoft.com/office/drawing/2014/main" id="{21B6D573-0FB0-8246-960E-69DEDF2AC2BC}"/>
              </a:ext>
            </a:extLst>
          </p:cNvPr>
          <p:cNvSpPr>
            <a:spLocks noGrp="1"/>
          </p:cNvSpPr>
          <p:nvPr>
            <p:ph type="sldNum" sz="quarter" idx="15"/>
          </p:nvPr>
        </p:nvSpPr>
        <p:spPr>
          <a:xfrm>
            <a:off x="11424000" y="6426240"/>
            <a:ext cx="768000" cy="288000"/>
          </a:xfrm>
        </p:spPr>
        <p:txBody>
          <a:bodyPr/>
          <a:lstStyle>
            <a:lvl1pPr algn="ctr">
              <a:defRPr sz="1867" b="1">
                <a:solidFill>
                  <a:schemeClr val="bg2"/>
                </a:solidFill>
              </a:defRPr>
            </a:lvl1pPr>
          </a:lstStyle>
          <a:p>
            <a:fld id="{027B63F8-E9BD-5549-9E1C-23FE3A0E3268}" type="slidenum">
              <a:rPr lang="fr-FR" smtClean="0"/>
              <a:pPr/>
              <a:t>‹N°›</a:t>
            </a:fld>
            <a:endParaRPr lang="fr-FR" dirty="0"/>
          </a:p>
        </p:txBody>
      </p:sp>
      <p:sp>
        <p:nvSpPr>
          <p:cNvPr id="25" name="Espace réservé du pied de page 3">
            <a:extLst>
              <a:ext uri="{FF2B5EF4-FFF2-40B4-BE49-F238E27FC236}">
                <a16:creationId xmlns:a16="http://schemas.microsoft.com/office/drawing/2014/main" id="{ABC92636-FD63-7F40-856B-D40D84879532}"/>
              </a:ext>
            </a:extLst>
          </p:cNvPr>
          <p:cNvSpPr>
            <a:spLocks noGrp="1"/>
          </p:cNvSpPr>
          <p:nvPr>
            <p:ph type="ftr" sz="quarter" idx="18"/>
          </p:nvPr>
        </p:nvSpPr>
        <p:spPr>
          <a:xfrm>
            <a:off x="7680000" y="6426240"/>
            <a:ext cx="3744000" cy="288000"/>
          </a:xfrm>
        </p:spPr>
        <p:txBody>
          <a:bodyPr vert="horz" wrap="none" lIns="0" tIns="0" rIns="0" bIns="0" anchor="ctr">
            <a:noAutofit/>
          </a:bodyPr>
          <a:lstStyle>
            <a:lvl1pPr algn="r">
              <a:defRPr sz="800" b="1" i="0" u="none" strike="noStrike" kern="1200" cap="all" spc="0">
                <a:solidFill>
                  <a:srgbClr val="3965AE"/>
                </a:solidFill>
                <a:latin typeface="Calibri" panose="020F0502020204030204" pitchFamily="34" charset="0"/>
              </a:defRPr>
            </a:lvl1pPr>
          </a:lstStyle>
          <a:p>
            <a:r>
              <a:rPr lang="fr-FR" dirty="0">
                <a:uFill>
                  <a:solidFill>
                    <a:srgbClr val="000000"/>
                  </a:solidFill>
                </a:uFill>
              </a:rPr>
              <a:t>Titre du document</a:t>
            </a:r>
          </a:p>
        </p:txBody>
      </p:sp>
    </p:spTree>
    <p:extLst>
      <p:ext uri="{BB962C8B-B14F-4D97-AF65-F5344CB8AC3E}">
        <p14:creationId xmlns:p14="http://schemas.microsoft.com/office/powerpoint/2010/main" val="3794412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u 1">
    <p:spTree>
      <p:nvGrpSpPr>
        <p:cNvPr id="1" name=""/>
        <p:cNvGrpSpPr/>
        <p:nvPr/>
      </p:nvGrpSpPr>
      <p:grpSpPr>
        <a:xfrm>
          <a:off x="0" y="0"/>
          <a:ext cx="0" cy="0"/>
          <a:chOff x="0" y="0"/>
          <a:chExt cx="0" cy="0"/>
        </a:xfrm>
      </p:grpSpPr>
      <p:sp>
        <p:nvSpPr>
          <p:cNvPr id="6" name="Espace réservé du texte 11">
            <a:extLst>
              <a:ext uri="{FF2B5EF4-FFF2-40B4-BE49-F238E27FC236}">
                <a16:creationId xmlns:a16="http://schemas.microsoft.com/office/drawing/2014/main" id="{B89A1CA7-3F0D-444B-82B3-3E6C489417EC}"/>
              </a:ext>
            </a:extLst>
          </p:cNvPr>
          <p:cNvSpPr>
            <a:spLocks noGrp="1"/>
          </p:cNvSpPr>
          <p:nvPr>
            <p:ph type="body" sz="quarter" idx="14" hasCustomPrompt="1"/>
          </p:nvPr>
        </p:nvSpPr>
        <p:spPr>
          <a:xfrm>
            <a:off x="3552000" y="1152000"/>
            <a:ext cx="7200000" cy="4944000"/>
          </a:xfrm>
        </p:spPr>
        <p:txBody>
          <a:bodyPr vert="horz" wrap="square" lIns="0" tIns="0" rIns="0" bIns="0" anchor="t">
            <a:noAutofit/>
          </a:bodyPr>
          <a:lstStyle>
            <a:lvl1pPr marL="0" indent="0">
              <a:lnSpc>
                <a:spcPct val="100000"/>
              </a:lnSpc>
              <a:spcBef>
                <a:spcPts val="0"/>
              </a:spcBef>
              <a:spcAft>
                <a:spcPts val="1600"/>
              </a:spcAft>
              <a:buClr>
                <a:schemeClr val="tx2"/>
              </a:buClr>
              <a:buFont typeface="Wingdings 2" charset="2"/>
              <a:buNone/>
              <a:defRPr sz="1867">
                <a:solidFill>
                  <a:schemeClr val="tx2"/>
                </a:solidFill>
                <a:sym typeface="Wingdings 2" pitchFamily="2" charset="2"/>
              </a:defRPr>
            </a:lvl1pPr>
            <a:lvl2pPr marL="0" indent="0">
              <a:lnSpc>
                <a:spcPct val="100000"/>
              </a:lnSpc>
              <a:spcBef>
                <a:spcPts val="267"/>
              </a:spcBef>
              <a:spcAft>
                <a:spcPts val="267"/>
              </a:spcAft>
              <a:buClr>
                <a:schemeClr val="bg2"/>
              </a:buClr>
              <a:buFont typeface="Arial" panose="020B0604020202020204" pitchFamily="34" charset="0"/>
              <a:buNone/>
              <a:defRPr sz="1600" b="1">
                <a:solidFill>
                  <a:schemeClr val="tx2"/>
                </a:solidFill>
                <a:sym typeface="Wingdings 2" pitchFamily="2" charset="2"/>
              </a:defRPr>
            </a:lvl2pPr>
            <a:lvl3pPr marL="0" marR="0" indent="0" algn="l" defTabSz="914377" rtl="0" eaLnBrk="1" fontAlgn="auto" latinLnBrk="0" hangingPunct="1">
              <a:lnSpc>
                <a:spcPct val="100000"/>
              </a:lnSpc>
              <a:spcBef>
                <a:spcPts val="267"/>
              </a:spcBef>
              <a:spcAft>
                <a:spcPts val="267"/>
              </a:spcAft>
              <a:buClr>
                <a:schemeClr val="tx2"/>
              </a:buClr>
              <a:buSzTx/>
              <a:buFont typeface="Wingdings 2" charset="2"/>
              <a:buNone/>
              <a:tabLst/>
              <a:defRPr sz="1600">
                <a:sym typeface="Wingdings 2" pitchFamily="2" charset="2"/>
              </a:defRPr>
            </a:lvl3pPr>
            <a:lvl4pPr marL="143996" indent="-239994">
              <a:spcBef>
                <a:spcPts val="267"/>
              </a:spcBef>
              <a:spcAft>
                <a:spcPts val="267"/>
              </a:spcAft>
              <a:buClr>
                <a:schemeClr val="tx2"/>
              </a:buClr>
              <a:buFont typeface="Wingdings 2" charset="2"/>
              <a:buChar char=""/>
              <a:defRPr sz="1600">
                <a:sym typeface="Wingdings 2" pitchFamily="2" charset="2"/>
              </a:defRPr>
            </a:lvl4pPr>
            <a:lvl5pPr marL="719982" indent="-239994">
              <a:spcBef>
                <a:spcPts val="267"/>
              </a:spcBef>
              <a:spcAft>
                <a:spcPts val="267"/>
              </a:spcAft>
              <a:buClr>
                <a:schemeClr val="bg2"/>
              </a:buClr>
              <a:buFont typeface="Wingdings 2" charset="2"/>
              <a:buChar char=""/>
              <a:defRPr sz="1600">
                <a:sym typeface="Wingdings 2" pitchFamily="2" charset="2"/>
              </a:defRPr>
            </a:lvl5pPr>
            <a:lvl6pPr marL="959976" indent="-239994">
              <a:lnSpc>
                <a:spcPct val="100000"/>
              </a:lnSpc>
              <a:spcBef>
                <a:spcPts val="267"/>
              </a:spcBef>
              <a:spcAft>
                <a:spcPts val="267"/>
              </a:spcAft>
              <a:buFont typeface="Police système"/>
              <a:buChar char="-"/>
              <a:defRPr sz="1600" baseline="0"/>
            </a:lvl6pPr>
          </a:lstStyle>
          <a:p>
            <a:pPr lvl="0"/>
            <a:r>
              <a:rPr lang="fr-FR" dirty="0"/>
              <a:t>Chapeau niveau 1</a:t>
            </a:r>
          </a:p>
          <a:p>
            <a:pPr lvl="1"/>
            <a:r>
              <a:rPr lang="fr-FR" dirty="0"/>
              <a:t>Texte courant niveau 2</a:t>
            </a:r>
          </a:p>
          <a:p>
            <a:pPr lvl="2"/>
            <a:r>
              <a:rPr lang="fr-FR" dirty="0"/>
              <a:t>Texte courant niveau 3</a:t>
            </a:r>
          </a:p>
          <a:p>
            <a:pPr lvl="3"/>
            <a:r>
              <a:rPr lang="fr-FR" dirty="0"/>
              <a:t>Texte à puce niveau 4</a:t>
            </a:r>
          </a:p>
          <a:p>
            <a:pPr lvl="4"/>
            <a:r>
              <a:rPr lang="fr-FR" dirty="0"/>
              <a:t>Texte à puce niveau 5</a:t>
            </a:r>
          </a:p>
          <a:p>
            <a:pPr lvl="5"/>
            <a:r>
              <a:rPr lang="fr-FR" dirty="0"/>
              <a:t>Texte à puce niveau 6</a:t>
            </a:r>
          </a:p>
        </p:txBody>
      </p:sp>
      <p:sp>
        <p:nvSpPr>
          <p:cNvPr id="7" name="Titre 1">
            <a:extLst>
              <a:ext uri="{FF2B5EF4-FFF2-40B4-BE49-F238E27FC236}">
                <a16:creationId xmlns:a16="http://schemas.microsoft.com/office/drawing/2014/main" id="{C7EC73D0-81F1-9348-AE4C-935FE1C5AC94}"/>
              </a:ext>
            </a:extLst>
          </p:cNvPr>
          <p:cNvSpPr>
            <a:spLocks noGrp="1"/>
          </p:cNvSpPr>
          <p:nvPr>
            <p:ph type="title" hasCustomPrompt="1"/>
          </p:nvPr>
        </p:nvSpPr>
        <p:spPr>
          <a:xfrm>
            <a:off x="3552000" y="480000"/>
            <a:ext cx="7200000" cy="480000"/>
          </a:xfrm>
        </p:spPr>
        <p:txBody>
          <a:bodyPr vert="horz" wrap="square" lIns="0" tIns="0" rIns="0" bIns="0" anchor="t">
            <a:noAutofit/>
          </a:bodyPr>
          <a:lstStyle>
            <a:lvl1pPr>
              <a:defRPr sz="3467" b="1" cap="all" baseline="0">
                <a:solidFill>
                  <a:schemeClr val="bg2"/>
                </a:solidFill>
              </a:defRPr>
            </a:lvl1pPr>
          </a:lstStyle>
          <a:p>
            <a:r>
              <a:rPr lang="fr-FR" dirty="0"/>
              <a:t>AJOUTER UN TITRE</a:t>
            </a:r>
          </a:p>
        </p:txBody>
      </p:sp>
      <p:sp>
        <p:nvSpPr>
          <p:cNvPr id="8" name="Shape_6">
            <a:extLst>
              <a:ext uri="{FF2B5EF4-FFF2-40B4-BE49-F238E27FC236}">
                <a16:creationId xmlns:a16="http://schemas.microsoft.com/office/drawing/2014/main" id="{5E9215F3-4C8C-FB40-97E1-B3C4C6B6FE13}"/>
              </a:ext>
            </a:extLst>
          </p:cNvPr>
          <p:cNvSpPr/>
          <p:nvPr userDrawn="1"/>
        </p:nvSpPr>
        <p:spPr>
          <a:xfrm>
            <a:off x="11423520" y="480000"/>
            <a:ext cx="768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9" name="Shape_5">
            <a:extLst>
              <a:ext uri="{FF2B5EF4-FFF2-40B4-BE49-F238E27FC236}">
                <a16:creationId xmlns:a16="http://schemas.microsoft.com/office/drawing/2014/main" id="{189EB828-AE3B-DE45-854F-9EBD742586E8}"/>
              </a:ext>
            </a:extLst>
          </p:cNvPr>
          <p:cNvSpPr/>
          <p:nvPr userDrawn="1"/>
        </p:nvSpPr>
        <p:spPr>
          <a:xfrm>
            <a:off x="0" y="480000"/>
            <a:ext cx="2880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8" name="Espace réservé du texte 17">
            <a:extLst>
              <a:ext uri="{FF2B5EF4-FFF2-40B4-BE49-F238E27FC236}">
                <a16:creationId xmlns:a16="http://schemas.microsoft.com/office/drawing/2014/main" id="{3B690F7B-BFD5-D24E-996F-6EF8E7D48763}"/>
              </a:ext>
            </a:extLst>
          </p:cNvPr>
          <p:cNvSpPr>
            <a:spLocks noGrp="1"/>
          </p:cNvSpPr>
          <p:nvPr>
            <p:ph type="body" sz="quarter" idx="10" hasCustomPrompt="1"/>
          </p:nvPr>
        </p:nvSpPr>
        <p:spPr>
          <a:xfrm>
            <a:off x="7680000" y="192000"/>
            <a:ext cx="3744000" cy="192000"/>
          </a:xfrm>
        </p:spPr>
        <p:txBody>
          <a:bodyPr vert="horz" wrap="none" lIns="0" tIns="0" rIns="0" bIns="0" anchor="ctr">
            <a:noAutofit/>
          </a:bodyPr>
          <a:lstStyle>
            <a:lvl1pPr marL="0" indent="0" algn="r">
              <a:lnSpc>
                <a:spcPct val="100000"/>
              </a:lnSpc>
              <a:spcBef>
                <a:spcPts val="0"/>
              </a:spcBef>
              <a:buNone/>
              <a:defRPr sz="800" cap="all" baseline="0"/>
            </a:lvl1pPr>
            <a:lvl2pPr marL="0" indent="0" algn="r">
              <a:lnSpc>
                <a:spcPts val="1733"/>
              </a:lnSpc>
              <a:spcBef>
                <a:spcPts val="0"/>
              </a:spcBef>
              <a:buNone/>
              <a:defRPr sz="1733"/>
            </a:lvl2pPr>
            <a:lvl3pPr marL="0" indent="0" algn="r">
              <a:lnSpc>
                <a:spcPts val="1733"/>
              </a:lnSpc>
              <a:spcBef>
                <a:spcPts val="0"/>
              </a:spcBef>
              <a:buNone/>
              <a:defRPr sz="1733"/>
            </a:lvl3pPr>
            <a:lvl4pPr marL="0" indent="0" algn="r">
              <a:lnSpc>
                <a:spcPts val="1733"/>
              </a:lnSpc>
              <a:spcBef>
                <a:spcPts val="0"/>
              </a:spcBef>
              <a:buNone/>
              <a:defRPr sz="1733"/>
            </a:lvl4pPr>
            <a:lvl5pPr marL="0" indent="0" algn="r">
              <a:lnSpc>
                <a:spcPts val="1733"/>
              </a:lnSpc>
              <a:spcBef>
                <a:spcPts val="0"/>
              </a:spcBef>
              <a:buNone/>
              <a:defRPr sz="1733"/>
            </a:lvl5pPr>
          </a:lstStyle>
          <a:p>
            <a:pPr lvl="0"/>
            <a:r>
              <a:rPr lang="fr-FR" dirty="0"/>
              <a:t>Titre de partie</a:t>
            </a:r>
          </a:p>
        </p:txBody>
      </p:sp>
      <p:sp>
        <p:nvSpPr>
          <p:cNvPr id="14" name="Espace réservé du numéro de diapositive 21">
            <a:extLst>
              <a:ext uri="{FF2B5EF4-FFF2-40B4-BE49-F238E27FC236}">
                <a16:creationId xmlns:a16="http://schemas.microsoft.com/office/drawing/2014/main" id="{F87CD225-0FBB-664C-84F3-7176A00458E9}"/>
              </a:ext>
            </a:extLst>
          </p:cNvPr>
          <p:cNvSpPr>
            <a:spLocks noGrp="1"/>
          </p:cNvSpPr>
          <p:nvPr>
            <p:ph type="sldNum" sz="quarter" idx="15"/>
          </p:nvPr>
        </p:nvSpPr>
        <p:spPr>
          <a:xfrm>
            <a:off x="11424000" y="6426240"/>
            <a:ext cx="768000" cy="288000"/>
          </a:xfrm>
        </p:spPr>
        <p:txBody>
          <a:bodyPr/>
          <a:lstStyle>
            <a:lvl1pPr algn="ctr">
              <a:defRPr sz="1867" b="1">
                <a:solidFill>
                  <a:schemeClr val="bg2"/>
                </a:solidFill>
              </a:defRPr>
            </a:lvl1pPr>
          </a:lstStyle>
          <a:p>
            <a:fld id="{027B63F8-E9BD-5549-9E1C-23FE3A0E3268}" type="slidenum">
              <a:rPr lang="fr-FR" smtClean="0"/>
              <a:pPr/>
              <a:t>‹N°›</a:t>
            </a:fld>
            <a:endParaRPr lang="fr-FR" dirty="0"/>
          </a:p>
        </p:txBody>
      </p:sp>
      <p:sp>
        <p:nvSpPr>
          <p:cNvPr id="15" name="Espace réservé du pied de page 3">
            <a:extLst>
              <a:ext uri="{FF2B5EF4-FFF2-40B4-BE49-F238E27FC236}">
                <a16:creationId xmlns:a16="http://schemas.microsoft.com/office/drawing/2014/main" id="{4DAE24AC-777D-9D4B-A76C-082AC259473A}"/>
              </a:ext>
            </a:extLst>
          </p:cNvPr>
          <p:cNvSpPr>
            <a:spLocks noGrp="1"/>
          </p:cNvSpPr>
          <p:nvPr>
            <p:ph type="ftr" sz="quarter" idx="18"/>
          </p:nvPr>
        </p:nvSpPr>
        <p:spPr>
          <a:xfrm>
            <a:off x="7680000" y="6426240"/>
            <a:ext cx="3744000" cy="288000"/>
          </a:xfrm>
        </p:spPr>
        <p:txBody>
          <a:bodyPr vert="horz" wrap="none" lIns="0" tIns="0" rIns="0" bIns="0" anchor="ctr">
            <a:noAutofit/>
          </a:bodyPr>
          <a:lstStyle>
            <a:lvl1pPr algn="r">
              <a:defRPr sz="800" b="1" i="0" u="none" strike="noStrike" kern="1200" cap="all" spc="0">
                <a:solidFill>
                  <a:srgbClr val="3965AE"/>
                </a:solidFill>
                <a:latin typeface="Calibri" panose="020F0502020204030204" pitchFamily="34" charset="0"/>
              </a:defRPr>
            </a:lvl1pPr>
          </a:lstStyle>
          <a:p>
            <a:r>
              <a:rPr lang="fr-FR" dirty="0">
                <a:uFill>
                  <a:solidFill>
                    <a:srgbClr val="000000"/>
                  </a:solidFill>
                </a:uFill>
              </a:rPr>
              <a:t>Titre du document</a:t>
            </a:r>
          </a:p>
        </p:txBody>
      </p:sp>
      <p:sp>
        <p:nvSpPr>
          <p:cNvPr id="4" name="Espace réservé pour une image  3">
            <a:extLst>
              <a:ext uri="{FF2B5EF4-FFF2-40B4-BE49-F238E27FC236}">
                <a16:creationId xmlns:a16="http://schemas.microsoft.com/office/drawing/2014/main" id="{E4AF9264-956E-9340-BF30-64044AC79DB3}"/>
              </a:ext>
            </a:extLst>
          </p:cNvPr>
          <p:cNvSpPr>
            <a:spLocks noGrp="1"/>
          </p:cNvSpPr>
          <p:nvPr>
            <p:ph type="pic" sz="quarter" idx="19" hasCustomPrompt="1"/>
          </p:nvPr>
        </p:nvSpPr>
        <p:spPr>
          <a:xfrm>
            <a:off x="672000" y="2661000"/>
            <a:ext cx="1536000" cy="1536000"/>
          </a:xfrm>
        </p:spPr>
        <p:txBody>
          <a:bodyPr>
            <a:normAutofit/>
          </a:bodyPr>
          <a:lstStyle>
            <a:lvl1pPr algn="ctr">
              <a:defRPr sz="2133"/>
            </a:lvl1pPr>
          </a:lstStyle>
          <a:p>
            <a:r>
              <a:rPr lang="fr-FR" dirty="0" err="1"/>
              <a:t>picto</a:t>
            </a:r>
            <a:endParaRPr lang="fr-FR" dirty="0"/>
          </a:p>
        </p:txBody>
      </p:sp>
    </p:spTree>
    <p:extLst>
      <p:ext uri="{BB962C8B-B14F-4D97-AF65-F5344CB8AC3E}">
        <p14:creationId xmlns:p14="http://schemas.microsoft.com/office/powerpoint/2010/main" val="1854869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u 2">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C7EC73D0-81F1-9348-AE4C-935FE1C5AC94}"/>
              </a:ext>
            </a:extLst>
          </p:cNvPr>
          <p:cNvSpPr>
            <a:spLocks noGrp="1"/>
          </p:cNvSpPr>
          <p:nvPr>
            <p:ph type="title" hasCustomPrompt="1"/>
          </p:nvPr>
        </p:nvSpPr>
        <p:spPr>
          <a:xfrm>
            <a:off x="1536000" y="480000"/>
            <a:ext cx="9504000" cy="480000"/>
          </a:xfrm>
        </p:spPr>
        <p:txBody>
          <a:bodyPr vert="horz" wrap="square" lIns="0" tIns="0" rIns="0" bIns="0" anchor="t">
            <a:noAutofit/>
          </a:bodyPr>
          <a:lstStyle>
            <a:lvl1pPr>
              <a:defRPr lang="fr-FR" sz="3467" b="1" kern="1200" cap="all" baseline="0" dirty="0">
                <a:solidFill>
                  <a:schemeClr val="bg2"/>
                </a:solidFill>
                <a:latin typeface="+mn-lt"/>
                <a:ea typeface="+mn-ea"/>
                <a:cs typeface="+mn-cs"/>
              </a:defRPr>
            </a:lvl1pPr>
          </a:lstStyle>
          <a:p>
            <a:r>
              <a:rPr lang="fr-FR" dirty="0"/>
              <a:t>AJOUTER UN TITRE</a:t>
            </a:r>
          </a:p>
        </p:txBody>
      </p:sp>
      <p:sp>
        <p:nvSpPr>
          <p:cNvPr id="8" name="Shape_6">
            <a:extLst>
              <a:ext uri="{FF2B5EF4-FFF2-40B4-BE49-F238E27FC236}">
                <a16:creationId xmlns:a16="http://schemas.microsoft.com/office/drawing/2014/main" id="{5E9215F3-4C8C-FB40-97E1-B3C4C6B6FE13}"/>
              </a:ext>
            </a:extLst>
          </p:cNvPr>
          <p:cNvSpPr/>
          <p:nvPr userDrawn="1"/>
        </p:nvSpPr>
        <p:spPr>
          <a:xfrm>
            <a:off x="11423520" y="480000"/>
            <a:ext cx="768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9" name="Shape_5">
            <a:extLst>
              <a:ext uri="{FF2B5EF4-FFF2-40B4-BE49-F238E27FC236}">
                <a16:creationId xmlns:a16="http://schemas.microsoft.com/office/drawing/2014/main" id="{189EB828-AE3B-DE45-854F-9EBD742586E8}"/>
              </a:ext>
            </a:extLst>
          </p:cNvPr>
          <p:cNvSpPr/>
          <p:nvPr userDrawn="1"/>
        </p:nvSpPr>
        <p:spPr>
          <a:xfrm>
            <a:off x="0" y="480000"/>
            <a:ext cx="768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8" name="Espace réservé du texte 17">
            <a:extLst>
              <a:ext uri="{FF2B5EF4-FFF2-40B4-BE49-F238E27FC236}">
                <a16:creationId xmlns:a16="http://schemas.microsoft.com/office/drawing/2014/main" id="{3B690F7B-BFD5-D24E-996F-6EF8E7D48763}"/>
              </a:ext>
            </a:extLst>
          </p:cNvPr>
          <p:cNvSpPr>
            <a:spLocks noGrp="1"/>
          </p:cNvSpPr>
          <p:nvPr>
            <p:ph type="body" sz="quarter" idx="10" hasCustomPrompt="1"/>
          </p:nvPr>
        </p:nvSpPr>
        <p:spPr>
          <a:xfrm>
            <a:off x="7680000" y="192000"/>
            <a:ext cx="3744000" cy="192000"/>
          </a:xfrm>
        </p:spPr>
        <p:txBody>
          <a:bodyPr vert="horz" wrap="none" lIns="0" tIns="0" rIns="0" bIns="0" anchor="ctr">
            <a:noAutofit/>
          </a:bodyPr>
          <a:lstStyle>
            <a:lvl1pPr marL="0" indent="0" algn="r">
              <a:lnSpc>
                <a:spcPct val="100000"/>
              </a:lnSpc>
              <a:spcBef>
                <a:spcPts val="0"/>
              </a:spcBef>
              <a:buNone/>
              <a:defRPr sz="800" cap="all" baseline="0"/>
            </a:lvl1pPr>
            <a:lvl2pPr marL="0" indent="0" algn="r">
              <a:lnSpc>
                <a:spcPts val="1733"/>
              </a:lnSpc>
              <a:spcBef>
                <a:spcPts val="0"/>
              </a:spcBef>
              <a:buNone/>
              <a:defRPr sz="1733"/>
            </a:lvl2pPr>
            <a:lvl3pPr marL="0" indent="0" algn="r">
              <a:lnSpc>
                <a:spcPts val="1733"/>
              </a:lnSpc>
              <a:spcBef>
                <a:spcPts val="0"/>
              </a:spcBef>
              <a:buNone/>
              <a:defRPr sz="1733"/>
            </a:lvl3pPr>
            <a:lvl4pPr marL="0" indent="0" algn="r">
              <a:lnSpc>
                <a:spcPts val="1733"/>
              </a:lnSpc>
              <a:spcBef>
                <a:spcPts val="0"/>
              </a:spcBef>
              <a:buNone/>
              <a:defRPr sz="1733"/>
            </a:lvl4pPr>
            <a:lvl5pPr marL="0" indent="0" algn="r">
              <a:lnSpc>
                <a:spcPts val="1733"/>
              </a:lnSpc>
              <a:spcBef>
                <a:spcPts val="0"/>
              </a:spcBef>
              <a:buNone/>
              <a:defRPr sz="1733"/>
            </a:lvl5pPr>
          </a:lstStyle>
          <a:p>
            <a:pPr lvl="0"/>
            <a:r>
              <a:rPr lang="fr-FR" dirty="0"/>
              <a:t>Titre de partie</a:t>
            </a:r>
          </a:p>
        </p:txBody>
      </p:sp>
      <p:sp>
        <p:nvSpPr>
          <p:cNvPr id="14" name="Espace réservé du numéro de diapositive 21">
            <a:extLst>
              <a:ext uri="{FF2B5EF4-FFF2-40B4-BE49-F238E27FC236}">
                <a16:creationId xmlns:a16="http://schemas.microsoft.com/office/drawing/2014/main" id="{F87CD225-0FBB-664C-84F3-7176A00458E9}"/>
              </a:ext>
            </a:extLst>
          </p:cNvPr>
          <p:cNvSpPr>
            <a:spLocks noGrp="1"/>
          </p:cNvSpPr>
          <p:nvPr>
            <p:ph type="sldNum" sz="quarter" idx="15"/>
          </p:nvPr>
        </p:nvSpPr>
        <p:spPr>
          <a:xfrm>
            <a:off x="11424000" y="6426240"/>
            <a:ext cx="768000" cy="288000"/>
          </a:xfrm>
        </p:spPr>
        <p:txBody>
          <a:bodyPr/>
          <a:lstStyle>
            <a:lvl1pPr algn="ctr">
              <a:defRPr sz="1867" b="1">
                <a:solidFill>
                  <a:schemeClr val="bg2"/>
                </a:solidFill>
              </a:defRPr>
            </a:lvl1pPr>
          </a:lstStyle>
          <a:p>
            <a:fld id="{027B63F8-E9BD-5549-9E1C-23FE3A0E3268}" type="slidenum">
              <a:rPr lang="fr-FR" smtClean="0"/>
              <a:pPr/>
              <a:t>‹N°›</a:t>
            </a:fld>
            <a:endParaRPr lang="fr-FR" dirty="0"/>
          </a:p>
        </p:txBody>
      </p:sp>
      <p:sp>
        <p:nvSpPr>
          <p:cNvPr id="15" name="Espace réservé du pied de page 3">
            <a:extLst>
              <a:ext uri="{FF2B5EF4-FFF2-40B4-BE49-F238E27FC236}">
                <a16:creationId xmlns:a16="http://schemas.microsoft.com/office/drawing/2014/main" id="{4DAE24AC-777D-9D4B-A76C-082AC259473A}"/>
              </a:ext>
            </a:extLst>
          </p:cNvPr>
          <p:cNvSpPr>
            <a:spLocks noGrp="1"/>
          </p:cNvSpPr>
          <p:nvPr>
            <p:ph type="ftr" sz="quarter" idx="18"/>
          </p:nvPr>
        </p:nvSpPr>
        <p:spPr>
          <a:xfrm>
            <a:off x="7680000" y="6426240"/>
            <a:ext cx="3744000" cy="288000"/>
          </a:xfrm>
        </p:spPr>
        <p:txBody>
          <a:bodyPr vert="horz" wrap="none" lIns="0" tIns="0" rIns="0" bIns="0" anchor="ctr">
            <a:noAutofit/>
          </a:bodyPr>
          <a:lstStyle>
            <a:lvl1pPr algn="r">
              <a:defRPr sz="800" b="1" i="0" u="none" strike="noStrike" kern="1200" cap="all" spc="0">
                <a:solidFill>
                  <a:srgbClr val="3965AE"/>
                </a:solidFill>
                <a:latin typeface="Calibri" panose="020F0502020204030204" pitchFamily="34" charset="0"/>
              </a:defRPr>
            </a:lvl1pPr>
          </a:lstStyle>
          <a:p>
            <a:r>
              <a:rPr lang="fr-FR" dirty="0">
                <a:uFill>
                  <a:solidFill>
                    <a:srgbClr val="000000"/>
                  </a:solidFill>
                </a:uFill>
              </a:rPr>
              <a:t>Titre du document</a:t>
            </a:r>
          </a:p>
        </p:txBody>
      </p:sp>
      <p:sp>
        <p:nvSpPr>
          <p:cNvPr id="3" name="Espace réservé du texte 2">
            <a:extLst>
              <a:ext uri="{FF2B5EF4-FFF2-40B4-BE49-F238E27FC236}">
                <a16:creationId xmlns:a16="http://schemas.microsoft.com/office/drawing/2014/main" id="{B0689198-8CE5-034F-81DD-7F57C97271D2}"/>
              </a:ext>
            </a:extLst>
          </p:cNvPr>
          <p:cNvSpPr>
            <a:spLocks noGrp="1"/>
          </p:cNvSpPr>
          <p:nvPr>
            <p:ph type="body" sz="quarter" idx="19" hasCustomPrompt="1"/>
          </p:nvPr>
        </p:nvSpPr>
        <p:spPr>
          <a:xfrm>
            <a:off x="8736000" y="3360000"/>
            <a:ext cx="1920000" cy="2112000"/>
          </a:xfrm>
        </p:spPr>
        <p:txBody>
          <a:bodyPr vert="horz" wrap="square" lIns="0" tIns="0" rIns="0" bIns="0" anchor="t">
            <a:noAutofit/>
          </a:bodyPr>
          <a:lstStyle>
            <a:lvl1pPr>
              <a:defRPr sz="1333" i="1" baseline="0">
                <a:solidFill>
                  <a:schemeClr val="bg2"/>
                </a:solidFill>
              </a:defRPr>
            </a:lvl1pPr>
          </a:lstStyle>
          <a:p>
            <a:pPr lvl="0"/>
            <a:r>
              <a:rPr lang="fr-FR" dirty="0"/>
              <a:t>Légende</a:t>
            </a:r>
          </a:p>
        </p:txBody>
      </p:sp>
      <p:sp>
        <p:nvSpPr>
          <p:cNvPr id="10" name="Espace réservé du contenu 9">
            <a:extLst>
              <a:ext uri="{FF2B5EF4-FFF2-40B4-BE49-F238E27FC236}">
                <a16:creationId xmlns:a16="http://schemas.microsoft.com/office/drawing/2014/main" id="{7B77D3CE-635A-1B45-A8B1-6DA390A17612}"/>
              </a:ext>
            </a:extLst>
          </p:cNvPr>
          <p:cNvSpPr>
            <a:spLocks noGrp="1"/>
          </p:cNvSpPr>
          <p:nvPr>
            <p:ph sz="quarter" idx="20" hasCustomPrompt="1"/>
          </p:nvPr>
        </p:nvSpPr>
        <p:spPr>
          <a:xfrm>
            <a:off x="8736000" y="1344000"/>
            <a:ext cx="1920000" cy="1920000"/>
          </a:xfrm>
        </p:spPr>
        <p:txBody>
          <a:bodyPr>
            <a:normAutofit/>
          </a:bodyPr>
          <a:lstStyle>
            <a:lvl1pPr algn="ctr">
              <a:defRPr sz="2133" baseline="0"/>
            </a:lvl1pPr>
          </a:lstStyle>
          <a:p>
            <a:pPr lvl="0"/>
            <a:r>
              <a:rPr lang="fr-FR" dirty="0"/>
              <a:t>Image ou graphique</a:t>
            </a:r>
          </a:p>
        </p:txBody>
      </p:sp>
      <p:sp>
        <p:nvSpPr>
          <p:cNvPr id="13" name="Espace réservé du texte 11">
            <a:extLst>
              <a:ext uri="{FF2B5EF4-FFF2-40B4-BE49-F238E27FC236}">
                <a16:creationId xmlns:a16="http://schemas.microsoft.com/office/drawing/2014/main" id="{4F1664C9-3F78-6C4C-B329-3CFF81B0AB0E}"/>
              </a:ext>
            </a:extLst>
          </p:cNvPr>
          <p:cNvSpPr>
            <a:spLocks noGrp="1"/>
          </p:cNvSpPr>
          <p:nvPr>
            <p:ph type="body" sz="quarter" idx="14" hasCustomPrompt="1"/>
          </p:nvPr>
        </p:nvSpPr>
        <p:spPr>
          <a:xfrm>
            <a:off x="1536000" y="1152000"/>
            <a:ext cx="6432000" cy="4944000"/>
          </a:xfrm>
        </p:spPr>
        <p:txBody>
          <a:bodyPr vert="horz" wrap="square" lIns="0" tIns="0" rIns="0" bIns="0" anchor="t">
            <a:noAutofit/>
          </a:bodyPr>
          <a:lstStyle>
            <a:lvl1pPr marL="0" indent="0">
              <a:lnSpc>
                <a:spcPct val="100000"/>
              </a:lnSpc>
              <a:spcBef>
                <a:spcPts val="0"/>
              </a:spcBef>
              <a:spcAft>
                <a:spcPts val="1600"/>
              </a:spcAft>
              <a:buClr>
                <a:schemeClr val="tx2"/>
              </a:buClr>
              <a:buFont typeface="Wingdings 2" charset="2"/>
              <a:buNone/>
              <a:defRPr sz="1867">
                <a:solidFill>
                  <a:schemeClr val="tx2"/>
                </a:solidFill>
                <a:sym typeface="Wingdings 2" pitchFamily="2" charset="2"/>
              </a:defRPr>
            </a:lvl1pPr>
            <a:lvl2pPr marL="0" indent="0">
              <a:lnSpc>
                <a:spcPct val="100000"/>
              </a:lnSpc>
              <a:spcBef>
                <a:spcPts val="267"/>
              </a:spcBef>
              <a:spcAft>
                <a:spcPts val="267"/>
              </a:spcAft>
              <a:buClr>
                <a:schemeClr val="bg2"/>
              </a:buClr>
              <a:buFont typeface="Arial" panose="020B0604020202020204" pitchFamily="34" charset="0"/>
              <a:buNone/>
              <a:defRPr sz="1600" b="1">
                <a:solidFill>
                  <a:schemeClr val="tx2"/>
                </a:solidFill>
                <a:sym typeface="Wingdings 2" pitchFamily="2" charset="2"/>
              </a:defRPr>
            </a:lvl2pPr>
            <a:lvl3pPr marL="0" marR="0" indent="0" algn="l" defTabSz="914377" rtl="0" eaLnBrk="1" fontAlgn="auto" latinLnBrk="0" hangingPunct="1">
              <a:lnSpc>
                <a:spcPct val="100000"/>
              </a:lnSpc>
              <a:spcBef>
                <a:spcPts val="267"/>
              </a:spcBef>
              <a:spcAft>
                <a:spcPts val="267"/>
              </a:spcAft>
              <a:buClr>
                <a:schemeClr val="tx2"/>
              </a:buClr>
              <a:buSzTx/>
              <a:buFont typeface="Wingdings 2" charset="2"/>
              <a:buNone/>
              <a:tabLst/>
              <a:defRPr sz="1600">
                <a:sym typeface="Wingdings 2" pitchFamily="2" charset="2"/>
              </a:defRPr>
            </a:lvl3pPr>
            <a:lvl4pPr marL="143996" indent="-239994">
              <a:spcBef>
                <a:spcPts val="267"/>
              </a:spcBef>
              <a:spcAft>
                <a:spcPts val="267"/>
              </a:spcAft>
              <a:buClr>
                <a:schemeClr val="tx2"/>
              </a:buClr>
              <a:buFont typeface="Wingdings 2" charset="2"/>
              <a:buChar char=""/>
              <a:defRPr sz="1600">
                <a:sym typeface="Wingdings 2" pitchFamily="2" charset="2"/>
              </a:defRPr>
            </a:lvl4pPr>
            <a:lvl5pPr marL="719982" indent="-239994">
              <a:spcBef>
                <a:spcPts val="267"/>
              </a:spcBef>
              <a:spcAft>
                <a:spcPts val="267"/>
              </a:spcAft>
              <a:buClr>
                <a:schemeClr val="bg2"/>
              </a:buClr>
              <a:buFont typeface="Wingdings 2" charset="2"/>
              <a:buChar char=""/>
              <a:defRPr sz="1600">
                <a:sym typeface="Wingdings 2" pitchFamily="2" charset="2"/>
              </a:defRPr>
            </a:lvl5pPr>
            <a:lvl6pPr marL="959976" indent="-239994">
              <a:lnSpc>
                <a:spcPct val="100000"/>
              </a:lnSpc>
              <a:spcBef>
                <a:spcPts val="267"/>
              </a:spcBef>
              <a:spcAft>
                <a:spcPts val="267"/>
              </a:spcAft>
              <a:buFont typeface="Police système"/>
              <a:buChar char="-"/>
              <a:defRPr sz="1600" baseline="0"/>
            </a:lvl6pPr>
          </a:lstStyle>
          <a:p>
            <a:pPr lvl="0"/>
            <a:r>
              <a:rPr lang="fr-FR" dirty="0"/>
              <a:t>Chapeau niveau 1</a:t>
            </a:r>
          </a:p>
          <a:p>
            <a:pPr lvl="1"/>
            <a:r>
              <a:rPr lang="fr-FR" dirty="0"/>
              <a:t>Texte courant niveau 2</a:t>
            </a:r>
          </a:p>
          <a:p>
            <a:pPr lvl="2"/>
            <a:r>
              <a:rPr lang="fr-FR" dirty="0"/>
              <a:t>Texte courant niveau 3</a:t>
            </a:r>
          </a:p>
          <a:p>
            <a:pPr lvl="3"/>
            <a:r>
              <a:rPr lang="fr-FR" dirty="0"/>
              <a:t>Texte à puce niveau 4</a:t>
            </a:r>
          </a:p>
          <a:p>
            <a:pPr lvl="4"/>
            <a:r>
              <a:rPr lang="fr-FR" dirty="0"/>
              <a:t>Texte à puce niveau 5</a:t>
            </a:r>
          </a:p>
          <a:p>
            <a:pPr lvl="5"/>
            <a:r>
              <a:rPr lang="fr-FR" dirty="0"/>
              <a:t>Texte à puce niveau 6</a:t>
            </a:r>
          </a:p>
        </p:txBody>
      </p:sp>
    </p:spTree>
    <p:extLst>
      <p:ext uri="{BB962C8B-B14F-4D97-AF65-F5344CB8AC3E}">
        <p14:creationId xmlns:p14="http://schemas.microsoft.com/office/powerpoint/2010/main" val="39463738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u 3">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6000" y="480000"/>
            <a:ext cx="9120000" cy="480000"/>
          </a:xfrm>
        </p:spPr>
        <p:txBody>
          <a:bodyPr vert="horz" wrap="square" lIns="0" tIns="0" rIns="0" bIns="0" anchor="t">
            <a:noAutofit/>
          </a:bodyPr>
          <a:lstStyle>
            <a:lvl1pPr>
              <a:defRPr lang="fr-FR" sz="3467" b="1" kern="1200" cap="all" baseline="0" dirty="0">
                <a:solidFill>
                  <a:schemeClr val="bg2"/>
                </a:solidFill>
                <a:latin typeface="+mn-lt"/>
                <a:ea typeface="+mn-ea"/>
                <a:cs typeface="+mn-cs"/>
              </a:defRPr>
            </a:lvl1pPr>
          </a:lstStyle>
          <a:p>
            <a:r>
              <a:rPr lang="fr-FR" dirty="0"/>
              <a:t>AJOUTER UN TITRE</a:t>
            </a:r>
            <a:endParaRPr lang="en-US" dirty="0"/>
          </a:p>
        </p:txBody>
      </p:sp>
      <p:sp>
        <p:nvSpPr>
          <p:cNvPr id="5" name="Footer Placeholder 4"/>
          <p:cNvSpPr>
            <a:spLocks noGrp="1"/>
          </p:cNvSpPr>
          <p:nvPr>
            <p:ph type="ftr" sz="quarter" idx="11"/>
          </p:nvPr>
        </p:nvSpPr>
        <p:spPr>
          <a:xfrm>
            <a:off x="7680000" y="6426240"/>
            <a:ext cx="3744000" cy="288000"/>
          </a:xfrm>
        </p:spPr>
        <p:txBody>
          <a:bodyPr vert="horz" wrap="none" lIns="0" tIns="0" rIns="0" bIns="0" anchor="ctr">
            <a:noAutofit/>
          </a:bodyPr>
          <a:lstStyle>
            <a:lvl1pPr algn="r">
              <a:defRPr sz="800" b="1" i="0" cap="all" baseline="0">
                <a:solidFill>
                  <a:schemeClr val="tx2"/>
                </a:solidFill>
              </a:defRPr>
            </a:lvl1pPr>
          </a:lstStyle>
          <a:p>
            <a:r>
              <a:rPr lang="fr-FR" dirty="0"/>
              <a:t>Atelier de </a:t>
            </a:r>
            <a:r>
              <a:rPr lang="fr-FR" dirty="0" err="1"/>
              <a:t>giens</a:t>
            </a:r>
            <a:endParaRPr lang="fr-FR" dirty="0"/>
          </a:p>
        </p:txBody>
      </p:sp>
      <p:sp>
        <p:nvSpPr>
          <p:cNvPr id="6" name="Slide Number Placeholder 5"/>
          <p:cNvSpPr>
            <a:spLocks noGrp="1"/>
          </p:cNvSpPr>
          <p:nvPr>
            <p:ph type="sldNum" sz="quarter" idx="12"/>
          </p:nvPr>
        </p:nvSpPr>
        <p:spPr>
          <a:xfrm>
            <a:off x="11424000" y="6426240"/>
            <a:ext cx="768000" cy="288000"/>
          </a:xfrm>
        </p:spPr>
        <p:txBody>
          <a:bodyPr vert="horz" wrap="none" lIns="0" tIns="0" rIns="0" bIns="0" anchor="ctr">
            <a:noAutofit/>
          </a:bodyPr>
          <a:lstStyle>
            <a:lvl1pPr>
              <a:defRPr sz="1867" b="1" i="0" baseline="0">
                <a:solidFill>
                  <a:schemeClr val="bg2"/>
                </a:solidFill>
              </a:defRPr>
            </a:lvl1pPr>
          </a:lstStyle>
          <a:p>
            <a:pPr algn="ctr"/>
            <a:fld id="{0C74FEAB-A902-8042-83F0-39B455B20A2E}" type="slidenum">
              <a:rPr lang="fr-FR" smtClean="0"/>
              <a:pPr algn="ctr"/>
              <a:t>‹N°›</a:t>
            </a:fld>
            <a:endParaRPr lang="fr-FR" dirty="0"/>
          </a:p>
        </p:txBody>
      </p:sp>
      <p:sp>
        <p:nvSpPr>
          <p:cNvPr id="7" name="Shape_6">
            <a:extLst>
              <a:ext uri="{FF2B5EF4-FFF2-40B4-BE49-F238E27FC236}">
                <a16:creationId xmlns:a16="http://schemas.microsoft.com/office/drawing/2014/main" id="{1A183679-7152-5F49-B4EA-A658C89B5B30}"/>
              </a:ext>
            </a:extLst>
          </p:cNvPr>
          <p:cNvSpPr/>
          <p:nvPr userDrawn="1"/>
        </p:nvSpPr>
        <p:spPr>
          <a:xfrm>
            <a:off x="11423520" y="480000"/>
            <a:ext cx="768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8" name="Shape_5">
            <a:extLst>
              <a:ext uri="{FF2B5EF4-FFF2-40B4-BE49-F238E27FC236}">
                <a16:creationId xmlns:a16="http://schemas.microsoft.com/office/drawing/2014/main" id="{3B520FED-9F11-EF45-A4D8-2284A4548CC6}"/>
              </a:ext>
            </a:extLst>
          </p:cNvPr>
          <p:cNvSpPr/>
          <p:nvPr userDrawn="1"/>
        </p:nvSpPr>
        <p:spPr>
          <a:xfrm>
            <a:off x="0" y="480000"/>
            <a:ext cx="768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0" name="Espace réservé du texte 11">
            <a:extLst>
              <a:ext uri="{FF2B5EF4-FFF2-40B4-BE49-F238E27FC236}">
                <a16:creationId xmlns:a16="http://schemas.microsoft.com/office/drawing/2014/main" id="{72EDFEC6-18D6-C641-97C0-2B4244CD148B}"/>
              </a:ext>
            </a:extLst>
          </p:cNvPr>
          <p:cNvSpPr>
            <a:spLocks noGrp="1"/>
          </p:cNvSpPr>
          <p:nvPr>
            <p:ph type="body" sz="quarter" idx="14" hasCustomPrompt="1"/>
          </p:nvPr>
        </p:nvSpPr>
        <p:spPr>
          <a:xfrm>
            <a:off x="1536000" y="1152000"/>
            <a:ext cx="9120000" cy="4944000"/>
          </a:xfrm>
        </p:spPr>
        <p:txBody>
          <a:bodyPr vert="horz" wrap="square" lIns="0" tIns="0" rIns="0" bIns="0" anchor="t">
            <a:noAutofit/>
          </a:bodyPr>
          <a:lstStyle>
            <a:lvl1pPr marL="0" indent="0">
              <a:lnSpc>
                <a:spcPct val="100000"/>
              </a:lnSpc>
              <a:spcBef>
                <a:spcPts val="0"/>
              </a:spcBef>
              <a:spcAft>
                <a:spcPts val="1600"/>
              </a:spcAft>
              <a:buClr>
                <a:schemeClr val="tx2"/>
              </a:buClr>
              <a:buFont typeface="Wingdings 2" charset="2"/>
              <a:buNone/>
              <a:defRPr sz="1867">
                <a:solidFill>
                  <a:schemeClr val="tx2"/>
                </a:solidFill>
                <a:sym typeface="Wingdings 2" pitchFamily="2" charset="2"/>
              </a:defRPr>
            </a:lvl1pPr>
            <a:lvl2pPr marL="0" indent="0">
              <a:lnSpc>
                <a:spcPct val="100000"/>
              </a:lnSpc>
              <a:spcBef>
                <a:spcPts val="267"/>
              </a:spcBef>
              <a:spcAft>
                <a:spcPts val="267"/>
              </a:spcAft>
              <a:buClr>
                <a:schemeClr val="bg2"/>
              </a:buClr>
              <a:buFont typeface="Arial" panose="020B0604020202020204" pitchFamily="34" charset="0"/>
              <a:buNone/>
              <a:defRPr sz="1600" b="1">
                <a:solidFill>
                  <a:schemeClr val="tx2"/>
                </a:solidFill>
                <a:sym typeface="Wingdings 2" pitchFamily="2" charset="2"/>
              </a:defRPr>
            </a:lvl2pPr>
            <a:lvl3pPr marL="0" marR="0" indent="0" algn="l" defTabSz="914377" rtl="0" eaLnBrk="1" fontAlgn="auto" latinLnBrk="0" hangingPunct="1">
              <a:lnSpc>
                <a:spcPct val="100000"/>
              </a:lnSpc>
              <a:spcBef>
                <a:spcPts val="267"/>
              </a:spcBef>
              <a:spcAft>
                <a:spcPts val="267"/>
              </a:spcAft>
              <a:buClr>
                <a:schemeClr val="tx2"/>
              </a:buClr>
              <a:buSzTx/>
              <a:buFont typeface="Wingdings 2" charset="2"/>
              <a:buNone/>
              <a:tabLst/>
              <a:defRPr sz="1600">
                <a:sym typeface="Wingdings 2" pitchFamily="2" charset="2"/>
              </a:defRPr>
            </a:lvl3pPr>
            <a:lvl4pPr marL="143996" indent="-239994">
              <a:spcBef>
                <a:spcPts val="267"/>
              </a:spcBef>
              <a:spcAft>
                <a:spcPts val="267"/>
              </a:spcAft>
              <a:buClr>
                <a:schemeClr val="tx2"/>
              </a:buClr>
              <a:buFont typeface="Wingdings 2" panose="05020102010507070707" pitchFamily="18" charset="2"/>
              <a:buChar char=""/>
              <a:defRPr sz="1600">
                <a:sym typeface="Wingdings 2" pitchFamily="2" charset="2"/>
              </a:defRPr>
            </a:lvl4pPr>
            <a:lvl5pPr marL="479988" indent="0">
              <a:spcBef>
                <a:spcPts val="267"/>
              </a:spcBef>
              <a:spcAft>
                <a:spcPts val="267"/>
              </a:spcAft>
              <a:buClr>
                <a:schemeClr val="bg2"/>
              </a:buClr>
              <a:buFont typeface="Wingdings 2" charset="2"/>
              <a:buNone/>
              <a:defRPr sz="1600">
                <a:sym typeface="Wingdings 2" pitchFamily="2" charset="2"/>
              </a:defRPr>
            </a:lvl5pPr>
            <a:lvl6pPr marL="959976" indent="-239994">
              <a:lnSpc>
                <a:spcPct val="100000"/>
              </a:lnSpc>
              <a:spcBef>
                <a:spcPts val="267"/>
              </a:spcBef>
              <a:spcAft>
                <a:spcPts val="267"/>
              </a:spcAft>
              <a:buFont typeface="Police système"/>
              <a:buChar char="-"/>
              <a:defRPr sz="1600" baseline="0"/>
            </a:lvl6pPr>
          </a:lstStyle>
          <a:p>
            <a:pPr lvl="0"/>
            <a:r>
              <a:rPr lang="fr-FR" dirty="0"/>
              <a:t>Chapeau niveau 1</a:t>
            </a:r>
          </a:p>
          <a:p>
            <a:pPr lvl="1"/>
            <a:r>
              <a:rPr lang="fr-FR" dirty="0"/>
              <a:t>Texte courant niveau 2</a:t>
            </a:r>
          </a:p>
          <a:p>
            <a:pPr lvl="2"/>
            <a:r>
              <a:rPr lang="fr-FR" dirty="0"/>
              <a:t>Texte courant niveau 3</a:t>
            </a:r>
          </a:p>
          <a:p>
            <a:pPr lvl="3"/>
            <a:r>
              <a:rPr lang="fr-FR" dirty="0"/>
              <a:t>Texte à puce niveau 4</a:t>
            </a:r>
          </a:p>
          <a:p>
            <a:pPr lvl="4"/>
            <a:r>
              <a:rPr lang="fr-FR" dirty="0"/>
              <a:t>Texte à puce niveau 5</a:t>
            </a:r>
          </a:p>
          <a:p>
            <a:pPr lvl="5"/>
            <a:r>
              <a:rPr lang="fr-FR" dirty="0"/>
              <a:t>Texte à puce niveau 6</a:t>
            </a:r>
          </a:p>
        </p:txBody>
      </p:sp>
      <p:sp>
        <p:nvSpPr>
          <p:cNvPr id="11" name="Espace réservé du texte 17">
            <a:extLst>
              <a:ext uri="{FF2B5EF4-FFF2-40B4-BE49-F238E27FC236}">
                <a16:creationId xmlns:a16="http://schemas.microsoft.com/office/drawing/2014/main" id="{E9E39FA8-8AD2-5347-A27D-368181A022A0}"/>
              </a:ext>
            </a:extLst>
          </p:cNvPr>
          <p:cNvSpPr>
            <a:spLocks noGrp="1"/>
          </p:cNvSpPr>
          <p:nvPr>
            <p:ph type="body" sz="quarter" idx="10" hasCustomPrompt="1"/>
          </p:nvPr>
        </p:nvSpPr>
        <p:spPr>
          <a:xfrm>
            <a:off x="7680000" y="192000"/>
            <a:ext cx="3744000" cy="192000"/>
          </a:xfrm>
        </p:spPr>
        <p:txBody>
          <a:bodyPr vert="horz" wrap="none" lIns="0" tIns="0" rIns="0" bIns="0" anchor="ctr">
            <a:noAutofit/>
          </a:bodyPr>
          <a:lstStyle>
            <a:lvl1pPr marL="0" indent="0" algn="r">
              <a:lnSpc>
                <a:spcPct val="100000"/>
              </a:lnSpc>
              <a:spcBef>
                <a:spcPts val="0"/>
              </a:spcBef>
              <a:buNone/>
              <a:defRPr sz="800" cap="all" baseline="0"/>
            </a:lvl1pPr>
            <a:lvl2pPr marL="0" indent="0" algn="r">
              <a:lnSpc>
                <a:spcPts val="1733"/>
              </a:lnSpc>
              <a:spcBef>
                <a:spcPts val="0"/>
              </a:spcBef>
              <a:buNone/>
              <a:defRPr sz="1733"/>
            </a:lvl2pPr>
            <a:lvl3pPr marL="0" indent="0" algn="r">
              <a:lnSpc>
                <a:spcPts val="1733"/>
              </a:lnSpc>
              <a:spcBef>
                <a:spcPts val="0"/>
              </a:spcBef>
              <a:buNone/>
              <a:defRPr sz="1733"/>
            </a:lvl3pPr>
            <a:lvl4pPr marL="0" indent="0" algn="r">
              <a:lnSpc>
                <a:spcPts val="1733"/>
              </a:lnSpc>
              <a:spcBef>
                <a:spcPts val="0"/>
              </a:spcBef>
              <a:buNone/>
              <a:defRPr sz="1733"/>
            </a:lvl4pPr>
            <a:lvl5pPr marL="0" indent="0" algn="r">
              <a:lnSpc>
                <a:spcPts val="1733"/>
              </a:lnSpc>
              <a:spcBef>
                <a:spcPts val="0"/>
              </a:spcBef>
              <a:buNone/>
              <a:defRPr sz="1733"/>
            </a:lvl5pPr>
          </a:lstStyle>
          <a:p>
            <a:pPr lvl="0"/>
            <a:r>
              <a:rPr lang="fr-FR" dirty="0"/>
              <a:t>Titre de partie</a:t>
            </a:r>
          </a:p>
        </p:txBody>
      </p:sp>
    </p:spTree>
    <p:extLst>
      <p:ext uri="{BB962C8B-B14F-4D97-AF65-F5344CB8AC3E}">
        <p14:creationId xmlns:p14="http://schemas.microsoft.com/office/powerpoint/2010/main" val="2638220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592972-DC57-7183-82AF-8BC025F825C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E186142-C9BD-61E6-1173-DE21B1BEE18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06452E-444E-D0F2-F0E8-D309EAF1B82A}"/>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80439EC5-7270-5AD6-F8E2-256D2990009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CD0FF1F-C2C7-5563-938F-15D25155DF11}"/>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2055782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u 6">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6000" y="480000"/>
            <a:ext cx="9120000" cy="480000"/>
          </a:xfrm>
        </p:spPr>
        <p:txBody>
          <a:bodyPr vert="horz" wrap="square" lIns="0" tIns="0" rIns="0" bIns="0" anchor="t">
            <a:noAutofit/>
          </a:bodyPr>
          <a:lstStyle>
            <a:lvl1pPr>
              <a:defRPr sz="3467" b="1" i="0" cap="all" baseline="0">
                <a:solidFill>
                  <a:schemeClr val="tx2"/>
                </a:solidFill>
              </a:defRPr>
            </a:lvl1pPr>
          </a:lstStyle>
          <a:p>
            <a:r>
              <a:rPr lang="fr-FR" dirty="0"/>
              <a:t>AJOUTER UN TITRE</a:t>
            </a:r>
            <a:endParaRPr lang="en-US" dirty="0"/>
          </a:p>
        </p:txBody>
      </p:sp>
      <p:sp>
        <p:nvSpPr>
          <p:cNvPr id="5" name="Footer Placeholder 4"/>
          <p:cNvSpPr>
            <a:spLocks noGrp="1"/>
          </p:cNvSpPr>
          <p:nvPr>
            <p:ph type="ftr" sz="quarter" idx="11"/>
          </p:nvPr>
        </p:nvSpPr>
        <p:spPr>
          <a:xfrm>
            <a:off x="7680000" y="6426240"/>
            <a:ext cx="3744000" cy="288000"/>
          </a:xfrm>
        </p:spPr>
        <p:txBody>
          <a:bodyPr vert="horz" wrap="none" lIns="0" tIns="0" rIns="0" bIns="0" anchor="ctr">
            <a:noAutofit/>
          </a:bodyPr>
          <a:lstStyle>
            <a:lvl1pPr>
              <a:defRPr sz="800" b="1" cap="all" baseline="0">
                <a:solidFill>
                  <a:schemeClr val="tx2"/>
                </a:solidFill>
              </a:defRPr>
            </a:lvl1pPr>
          </a:lstStyle>
          <a:p>
            <a:pPr algn="r"/>
            <a:r>
              <a:rPr lang="fr-FR" dirty="0"/>
              <a:t>Titre du document</a:t>
            </a:r>
          </a:p>
        </p:txBody>
      </p:sp>
      <p:sp>
        <p:nvSpPr>
          <p:cNvPr id="6" name="Slide Number Placeholder 5"/>
          <p:cNvSpPr>
            <a:spLocks noGrp="1"/>
          </p:cNvSpPr>
          <p:nvPr>
            <p:ph type="sldNum" sz="quarter" idx="12"/>
          </p:nvPr>
        </p:nvSpPr>
        <p:spPr>
          <a:xfrm>
            <a:off x="11424000" y="6426240"/>
            <a:ext cx="768000" cy="288000"/>
          </a:xfrm>
        </p:spPr>
        <p:txBody>
          <a:bodyPr vert="horz" wrap="none" lIns="0" tIns="0" rIns="0" bIns="0" anchor="ctr">
            <a:noAutofit/>
          </a:bodyPr>
          <a:lstStyle>
            <a:lvl1pPr algn="ctr">
              <a:defRPr sz="1867" b="1" i="0" baseline="0">
                <a:solidFill>
                  <a:schemeClr val="bg2"/>
                </a:solidFill>
              </a:defRPr>
            </a:lvl1pPr>
          </a:lstStyle>
          <a:p>
            <a:fld id="{0C74FEAB-A902-8042-83F0-39B455B20A2E}" type="slidenum">
              <a:rPr lang="fr-FR" smtClean="0"/>
              <a:pPr/>
              <a:t>‹N°›</a:t>
            </a:fld>
            <a:endParaRPr lang="fr-FR" dirty="0"/>
          </a:p>
        </p:txBody>
      </p:sp>
      <p:sp>
        <p:nvSpPr>
          <p:cNvPr id="7" name="Shape_6">
            <a:extLst>
              <a:ext uri="{FF2B5EF4-FFF2-40B4-BE49-F238E27FC236}">
                <a16:creationId xmlns:a16="http://schemas.microsoft.com/office/drawing/2014/main" id="{69FF4521-2218-E645-A4D3-3450D3721BDA}"/>
              </a:ext>
            </a:extLst>
          </p:cNvPr>
          <p:cNvSpPr/>
          <p:nvPr userDrawn="1"/>
        </p:nvSpPr>
        <p:spPr>
          <a:xfrm>
            <a:off x="11423520" y="480000"/>
            <a:ext cx="768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8" name="Shape_5">
            <a:extLst>
              <a:ext uri="{FF2B5EF4-FFF2-40B4-BE49-F238E27FC236}">
                <a16:creationId xmlns:a16="http://schemas.microsoft.com/office/drawing/2014/main" id="{E7ED377A-3DB8-174A-8890-9CF9A6CE1323}"/>
              </a:ext>
            </a:extLst>
          </p:cNvPr>
          <p:cNvSpPr/>
          <p:nvPr userDrawn="1"/>
        </p:nvSpPr>
        <p:spPr>
          <a:xfrm>
            <a:off x="0" y="480000"/>
            <a:ext cx="768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0" name="Espace réservé du texte 11">
            <a:extLst>
              <a:ext uri="{FF2B5EF4-FFF2-40B4-BE49-F238E27FC236}">
                <a16:creationId xmlns:a16="http://schemas.microsoft.com/office/drawing/2014/main" id="{26B47AE9-DEF4-B745-AE5E-9FC79B4B9AA7}"/>
              </a:ext>
            </a:extLst>
          </p:cNvPr>
          <p:cNvSpPr>
            <a:spLocks noGrp="1"/>
          </p:cNvSpPr>
          <p:nvPr>
            <p:ph type="body" sz="quarter" idx="14" hasCustomPrompt="1"/>
          </p:nvPr>
        </p:nvSpPr>
        <p:spPr>
          <a:xfrm>
            <a:off x="1536000" y="1152000"/>
            <a:ext cx="9120000" cy="4944000"/>
          </a:xfrm>
        </p:spPr>
        <p:txBody>
          <a:bodyPr vert="horz" wrap="square" lIns="0" tIns="0" rIns="0" bIns="0" anchor="t">
            <a:noAutofit/>
          </a:bodyPr>
          <a:lstStyle>
            <a:lvl1pPr marL="0" indent="0">
              <a:lnSpc>
                <a:spcPct val="100000"/>
              </a:lnSpc>
              <a:spcBef>
                <a:spcPts val="0"/>
              </a:spcBef>
              <a:spcAft>
                <a:spcPts val="1600"/>
              </a:spcAft>
              <a:buClr>
                <a:schemeClr val="tx2"/>
              </a:buClr>
              <a:buFont typeface="Wingdings 2" charset="2"/>
              <a:buNone/>
              <a:defRPr sz="1867">
                <a:solidFill>
                  <a:schemeClr val="tx2"/>
                </a:solidFill>
                <a:sym typeface="Wingdings 2" pitchFamily="2" charset="2"/>
              </a:defRPr>
            </a:lvl1pPr>
            <a:lvl2pPr marL="0" indent="0">
              <a:lnSpc>
                <a:spcPct val="100000"/>
              </a:lnSpc>
              <a:spcBef>
                <a:spcPts val="267"/>
              </a:spcBef>
              <a:spcAft>
                <a:spcPts val="267"/>
              </a:spcAft>
              <a:buClr>
                <a:schemeClr val="bg2"/>
              </a:buClr>
              <a:buFont typeface="Arial" panose="020B0604020202020204" pitchFamily="34" charset="0"/>
              <a:buNone/>
              <a:defRPr sz="1600" b="1">
                <a:solidFill>
                  <a:schemeClr val="tx2"/>
                </a:solidFill>
                <a:sym typeface="Wingdings 2" pitchFamily="2" charset="2"/>
              </a:defRPr>
            </a:lvl2pPr>
            <a:lvl3pPr marL="0" marR="0" indent="0" algn="l" defTabSz="914377" rtl="0" eaLnBrk="1" fontAlgn="auto" latinLnBrk="0" hangingPunct="1">
              <a:lnSpc>
                <a:spcPct val="100000"/>
              </a:lnSpc>
              <a:spcBef>
                <a:spcPts val="267"/>
              </a:spcBef>
              <a:spcAft>
                <a:spcPts val="267"/>
              </a:spcAft>
              <a:buClr>
                <a:schemeClr val="tx2"/>
              </a:buClr>
              <a:buSzTx/>
              <a:buFont typeface="Wingdings 2" charset="2"/>
              <a:buNone/>
              <a:tabLst/>
              <a:defRPr sz="1600">
                <a:sym typeface="Wingdings 2" pitchFamily="2" charset="2"/>
              </a:defRPr>
            </a:lvl3pPr>
            <a:lvl4pPr marL="143996" indent="-239994">
              <a:spcBef>
                <a:spcPts val="267"/>
              </a:spcBef>
              <a:spcAft>
                <a:spcPts val="267"/>
              </a:spcAft>
              <a:buClr>
                <a:schemeClr val="tx2"/>
              </a:buClr>
              <a:buFont typeface="Wingdings 2" charset="2"/>
              <a:buChar char=""/>
              <a:defRPr sz="1600">
                <a:sym typeface="Wingdings 2" pitchFamily="2" charset="2"/>
              </a:defRPr>
            </a:lvl4pPr>
            <a:lvl5pPr marL="719982" indent="-239994">
              <a:spcBef>
                <a:spcPts val="267"/>
              </a:spcBef>
              <a:spcAft>
                <a:spcPts val="267"/>
              </a:spcAft>
              <a:buClr>
                <a:schemeClr val="bg2"/>
              </a:buClr>
              <a:buFont typeface="Wingdings 2" charset="2"/>
              <a:buChar char=""/>
              <a:defRPr sz="1600">
                <a:sym typeface="Wingdings 2" pitchFamily="2" charset="2"/>
              </a:defRPr>
            </a:lvl5pPr>
            <a:lvl6pPr marL="959976" indent="-239994">
              <a:lnSpc>
                <a:spcPct val="100000"/>
              </a:lnSpc>
              <a:spcBef>
                <a:spcPts val="267"/>
              </a:spcBef>
              <a:spcAft>
                <a:spcPts val="267"/>
              </a:spcAft>
              <a:buFont typeface="Police système"/>
              <a:buChar char="-"/>
              <a:defRPr sz="1600" baseline="0"/>
            </a:lvl6pPr>
          </a:lstStyle>
          <a:p>
            <a:pPr lvl="0"/>
            <a:r>
              <a:rPr lang="fr-FR" dirty="0"/>
              <a:t>Chapeau niveau 1</a:t>
            </a:r>
          </a:p>
          <a:p>
            <a:pPr lvl="1"/>
            <a:r>
              <a:rPr lang="fr-FR" dirty="0"/>
              <a:t>Texte courant niveau 2</a:t>
            </a:r>
          </a:p>
          <a:p>
            <a:pPr lvl="2"/>
            <a:r>
              <a:rPr lang="fr-FR" dirty="0"/>
              <a:t>Texte courant niveau 3</a:t>
            </a:r>
          </a:p>
          <a:p>
            <a:pPr lvl="3"/>
            <a:r>
              <a:rPr lang="fr-FR" dirty="0"/>
              <a:t>Texte à puce niveau 4</a:t>
            </a:r>
          </a:p>
          <a:p>
            <a:pPr lvl="4"/>
            <a:r>
              <a:rPr lang="fr-FR" dirty="0"/>
              <a:t>Texte à puce niveau 5</a:t>
            </a:r>
          </a:p>
          <a:p>
            <a:pPr lvl="5"/>
            <a:r>
              <a:rPr lang="fr-FR" dirty="0"/>
              <a:t>Texte à puce niveau 6</a:t>
            </a:r>
          </a:p>
        </p:txBody>
      </p:sp>
      <p:sp>
        <p:nvSpPr>
          <p:cNvPr id="11" name="Espace réservé du texte 17">
            <a:extLst>
              <a:ext uri="{FF2B5EF4-FFF2-40B4-BE49-F238E27FC236}">
                <a16:creationId xmlns:a16="http://schemas.microsoft.com/office/drawing/2014/main" id="{A8F8E74D-B4F5-444D-BB87-E05B9560D3D7}"/>
              </a:ext>
            </a:extLst>
          </p:cNvPr>
          <p:cNvSpPr>
            <a:spLocks noGrp="1"/>
          </p:cNvSpPr>
          <p:nvPr>
            <p:ph type="body" sz="quarter" idx="10" hasCustomPrompt="1"/>
          </p:nvPr>
        </p:nvSpPr>
        <p:spPr>
          <a:xfrm>
            <a:off x="7680000" y="192000"/>
            <a:ext cx="3744000" cy="192000"/>
          </a:xfrm>
        </p:spPr>
        <p:txBody>
          <a:bodyPr vert="horz" wrap="none" lIns="0" tIns="0" rIns="0" bIns="0" anchor="ctr">
            <a:noAutofit/>
          </a:bodyPr>
          <a:lstStyle>
            <a:lvl1pPr marL="0" indent="0" algn="r">
              <a:lnSpc>
                <a:spcPct val="100000"/>
              </a:lnSpc>
              <a:spcBef>
                <a:spcPts val="0"/>
              </a:spcBef>
              <a:buNone/>
              <a:defRPr sz="800" cap="all" baseline="0"/>
            </a:lvl1pPr>
            <a:lvl2pPr marL="0" indent="0" algn="r">
              <a:lnSpc>
                <a:spcPts val="1733"/>
              </a:lnSpc>
              <a:spcBef>
                <a:spcPts val="0"/>
              </a:spcBef>
              <a:buNone/>
              <a:defRPr sz="1733"/>
            </a:lvl2pPr>
            <a:lvl3pPr marL="0" indent="0" algn="r">
              <a:lnSpc>
                <a:spcPts val="1733"/>
              </a:lnSpc>
              <a:spcBef>
                <a:spcPts val="0"/>
              </a:spcBef>
              <a:buNone/>
              <a:defRPr sz="1733"/>
            </a:lvl3pPr>
            <a:lvl4pPr marL="0" indent="0" algn="r">
              <a:lnSpc>
                <a:spcPts val="1733"/>
              </a:lnSpc>
              <a:spcBef>
                <a:spcPts val="0"/>
              </a:spcBef>
              <a:buNone/>
              <a:defRPr sz="1733"/>
            </a:lvl4pPr>
            <a:lvl5pPr marL="0" indent="0" algn="r">
              <a:lnSpc>
                <a:spcPts val="1733"/>
              </a:lnSpc>
              <a:spcBef>
                <a:spcPts val="0"/>
              </a:spcBef>
              <a:buNone/>
              <a:defRPr sz="1733"/>
            </a:lvl5pPr>
          </a:lstStyle>
          <a:p>
            <a:pPr lvl="0"/>
            <a:r>
              <a:rPr lang="fr-FR" dirty="0"/>
              <a:t>Titre de partie</a:t>
            </a:r>
          </a:p>
        </p:txBody>
      </p:sp>
    </p:spTree>
    <p:extLst>
      <p:ext uri="{BB962C8B-B14F-4D97-AF65-F5344CB8AC3E}">
        <p14:creationId xmlns:p14="http://schemas.microsoft.com/office/powerpoint/2010/main" val="10964093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u 7">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6000" y="480000"/>
            <a:ext cx="6240000" cy="480000"/>
          </a:xfrm>
        </p:spPr>
        <p:txBody>
          <a:bodyPr vert="horz" wrap="square" lIns="0" tIns="0" rIns="0" bIns="0" anchor="t">
            <a:noAutofit/>
          </a:bodyPr>
          <a:lstStyle>
            <a:lvl1pPr>
              <a:defRPr sz="3467" b="1" i="0" cap="all" baseline="0">
                <a:solidFill>
                  <a:schemeClr val="bg2"/>
                </a:solidFill>
              </a:defRPr>
            </a:lvl1pPr>
          </a:lstStyle>
          <a:p>
            <a:r>
              <a:rPr lang="fr-FR" dirty="0"/>
              <a:t>AJOUTER UN TITRE</a:t>
            </a:r>
            <a:endParaRPr lang="en-US" dirty="0"/>
          </a:p>
        </p:txBody>
      </p:sp>
      <p:sp>
        <p:nvSpPr>
          <p:cNvPr id="5" name="Footer Placeholder 4"/>
          <p:cNvSpPr>
            <a:spLocks noGrp="1"/>
          </p:cNvSpPr>
          <p:nvPr>
            <p:ph type="ftr" sz="quarter" idx="11"/>
          </p:nvPr>
        </p:nvSpPr>
        <p:spPr>
          <a:xfrm>
            <a:off x="7680000" y="6426240"/>
            <a:ext cx="3744000" cy="288000"/>
          </a:xfrm>
        </p:spPr>
        <p:txBody>
          <a:bodyPr vert="horz" wrap="none" lIns="0" tIns="0" rIns="0" bIns="0" anchor="ctr">
            <a:noAutofit/>
          </a:bodyPr>
          <a:lstStyle>
            <a:lvl1pPr>
              <a:defRPr sz="800" b="1" cap="all" baseline="0">
                <a:solidFill>
                  <a:schemeClr val="tx2"/>
                </a:solidFill>
              </a:defRPr>
            </a:lvl1pPr>
          </a:lstStyle>
          <a:p>
            <a:pPr algn="r"/>
            <a:r>
              <a:rPr lang="fr-FR" dirty="0"/>
              <a:t>Titre du document</a:t>
            </a:r>
          </a:p>
        </p:txBody>
      </p:sp>
      <p:sp>
        <p:nvSpPr>
          <p:cNvPr id="6" name="Slide Number Placeholder 5"/>
          <p:cNvSpPr>
            <a:spLocks noGrp="1"/>
          </p:cNvSpPr>
          <p:nvPr>
            <p:ph type="sldNum" sz="quarter" idx="12"/>
          </p:nvPr>
        </p:nvSpPr>
        <p:spPr>
          <a:xfrm>
            <a:off x="11424000" y="6426240"/>
            <a:ext cx="768000" cy="288000"/>
          </a:xfrm>
        </p:spPr>
        <p:txBody>
          <a:bodyPr vert="horz" wrap="none" lIns="0" tIns="0" rIns="0" bIns="0" anchor="ctr">
            <a:noAutofit/>
          </a:bodyPr>
          <a:lstStyle>
            <a:lvl1pPr algn="ctr">
              <a:defRPr sz="1867" b="1" i="0" baseline="0">
                <a:solidFill>
                  <a:schemeClr val="bg2"/>
                </a:solidFill>
              </a:defRPr>
            </a:lvl1pPr>
          </a:lstStyle>
          <a:p>
            <a:fld id="{0C74FEAB-A902-8042-83F0-39B455B20A2E}" type="slidenum">
              <a:rPr lang="fr-FR" smtClean="0"/>
              <a:pPr/>
              <a:t>‹N°›</a:t>
            </a:fld>
            <a:endParaRPr lang="fr-FR" dirty="0"/>
          </a:p>
        </p:txBody>
      </p:sp>
      <p:sp>
        <p:nvSpPr>
          <p:cNvPr id="7" name="Shape_6">
            <a:extLst>
              <a:ext uri="{FF2B5EF4-FFF2-40B4-BE49-F238E27FC236}">
                <a16:creationId xmlns:a16="http://schemas.microsoft.com/office/drawing/2014/main" id="{69FF4521-2218-E645-A4D3-3450D3721BDA}"/>
              </a:ext>
            </a:extLst>
          </p:cNvPr>
          <p:cNvSpPr/>
          <p:nvPr userDrawn="1"/>
        </p:nvSpPr>
        <p:spPr>
          <a:xfrm>
            <a:off x="11423520" y="480000"/>
            <a:ext cx="768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8" name="Shape_5">
            <a:extLst>
              <a:ext uri="{FF2B5EF4-FFF2-40B4-BE49-F238E27FC236}">
                <a16:creationId xmlns:a16="http://schemas.microsoft.com/office/drawing/2014/main" id="{E7ED377A-3DB8-174A-8890-9CF9A6CE1323}"/>
              </a:ext>
            </a:extLst>
          </p:cNvPr>
          <p:cNvSpPr/>
          <p:nvPr userDrawn="1"/>
        </p:nvSpPr>
        <p:spPr>
          <a:xfrm>
            <a:off x="0" y="480000"/>
            <a:ext cx="768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1" name="Espace réservé pour une image  3">
            <a:extLst>
              <a:ext uri="{FF2B5EF4-FFF2-40B4-BE49-F238E27FC236}">
                <a16:creationId xmlns:a16="http://schemas.microsoft.com/office/drawing/2014/main" id="{40BC7EE9-DB5F-824E-90C7-F9D12A3E4B92}"/>
              </a:ext>
            </a:extLst>
          </p:cNvPr>
          <p:cNvSpPr>
            <a:spLocks noGrp="1"/>
          </p:cNvSpPr>
          <p:nvPr>
            <p:ph type="pic" sz="quarter" idx="21" hasCustomPrompt="1"/>
          </p:nvPr>
        </p:nvSpPr>
        <p:spPr>
          <a:xfrm>
            <a:off x="8352000" y="480000"/>
            <a:ext cx="3072000" cy="5616000"/>
          </a:xfrm>
        </p:spPr>
        <p:txBody>
          <a:bodyPr>
            <a:normAutofit/>
          </a:bodyPr>
          <a:lstStyle>
            <a:lvl1pPr algn="ctr">
              <a:defRPr sz="2133"/>
            </a:lvl1pPr>
          </a:lstStyle>
          <a:p>
            <a:r>
              <a:rPr lang="fr-FR" dirty="0"/>
              <a:t>image</a:t>
            </a:r>
          </a:p>
        </p:txBody>
      </p:sp>
      <p:sp>
        <p:nvSpPr>
          <p:cNvPr id="18" name="Espace réservé du texte 11">
            <a:extLst>
              <a:ext uri="{FF2B5EF4-FFF2-40B4-BE49-F238E27FC236}">
                <a16:creationId xmlns:a16="http://schemas.microsoft.com/office/drawing/2014/main" id="{2C5C411F-D92A-C846-8314-ECF8046ACED8}"/>
              </a:ext>
            </a:extLst>
          </p:cNvPr>
          <p:cNvSpPr>
            <a:spLocks noGrp="1"/>
          </p:cNvSpPr>
          <p:nvPr>
            <p:ph type="body" sz="quarter" idx="22" hasCustomPrompt="1"/>
          </p:nvPr>
        </p:nvSpPr>
        <p:spPr>
          <a:xfrm>
            <a:off x="8640000" y="2040000"/>
            <a:ext cx="2496000" cy="2496000"/>
          </a:xfrm>
          <a:prstGeom prst="round2DiagRect">
            <a:avLst>
              <a:gd name="adj1" fmla="val 7179"/>
              <a:gd name="adj2" fmla="val 0"/>
            </a:avLst>
          </a:prstGeom>
          <a:solidFill>
            <a:schemeClr val="tx2"/>
          </a:solidFill>
        </p:spPr>
        <p:txBody>
          <a:bodyPr vert="horz" wrap="square" lIns="108000" tIns="108000" rIns="108000" bIns="108000" anchor="ctr">
            <a:noAutofit/>
          </a:bodyPr>
          <a:lstStyle>
            <a:lvl1pPr>
              <a:lnSpc>
                <a:spcPct val="80000"/>
              </a:lnSpc>
              <a:spcBef>
                <a:spcPts val="0"/>
              </a:spcBef>
              <a:spcAft>
                <a:spcPts val="0"/>
              </a:spcAft>
              <a:defRPr sz="5333" b="1" cap="all" baseline="0">
                <a:solidFill>
                  <a:schemeClr val="bg1"/>
                </a:solidFill>
              </a:defRPr>
            </a:lvl1pPr>
            <a:lvl2pPr>
              <a:spcAft>
                <a:spcPts val="667"/>
              </a:spcAft>
              <a:defRPr sz="1333" b="1" cap="all" normalizeH="0" baseline="0">
                <a:solidFill>
                  <a:schemeClr val="bg1"/>
                </a:solidFill>
              </a:defRPr>
            </a:lvl2pPr>
            <a:lvl3pPr>
              <a:spcBef>
                <a:spcPts val="0"/>
              </a:spcBef>
              <a:defRPr sz="1333" i="1" baseline="0">
                <a:solidFill>
                  <a:schemeClr val="bg1"/>
                </a:solidFill>
              </a:defRPr>
            </a:lvl3pPr>
            <a:lvl4pPr>
              <a:defRPr sz="1333" i="1" baseline="0">
                <a:solidFill>
                  <a:schemeClr val="bg1"/>
                </a:solidFill>
              </a:defRPr>
            </a:lvl4pPr>
            <a:lvl5pPr>
              <a:defRPr sz="1333" i="1" baseline="0">
                <a:solidFill>
                  <a:schemeClr val="bg1"/>
                </a:solidFill>
              </a:defRPr>
            </a:lvl5pPr>
          </a:lstStyle>
          <a:p>
            <a:pPr lvl="0"/>
            <a:r>
              <a:rPr lang="fr-FR" dirty="0"/>
              <a:t>#####</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2" name="Espace réservé du texte 11">
            <a:extLst>
              <a:ext uri="{FF2B5EF4-FFF2-40B4-BE49-F238E27FC236}">
                <a16:creationId xmlns:a16="http://schemas.microsoft.com/office/drawing/2014/main" id="{D8DD19DF-FED4-7646-9C3D-B15F18B0C165}"/>
              </a:ext>
            </a:extLst>
          </p:cNvPr>
          <p:cNvSpPr>
            <a:spLocks noGrp="1"/>
          </p:cNvSpPr>
          <p:nvPr>
            <p:ph type="body" sz="quarter" idx="14" hasCustomPrompt="1"/>
          </p:nvPr>
        </p:nvSpPr>
        <p:spPr>
          <a:xfrm>
            <a:off x="1536000" y="1152000"/>
            <a:ext cx="6240000" cy="4944000"/>
          </a:xfrm>
        </p:spPr>
        <p:txBody>
          <a:bodyPr vert="horz" wrap="square" lIns="0" tIns="0" rIns="0" bIns="0" anchor="t">
            <a:noAutofit/>
          </a:bodyPr>
          <a:lstStyle>
            <a:lvl1pPr marL="0" indent="0">
              <a:lnSpc>
                <a:spcPct val="100000"/>
              </a:lnSpc>
              <a:spcBef>
                <a:spcPts val="0"/>
              </a:spcBef>
              <a:spcAft>
                <a:spcPts val="1600"/>
              </a:spcAft>
              <a:buClr>
                <a:schemeClr val="tx2"/>
              </a:buClr>
              <a:buFont typeface="Wingdings 2" charset="2"/>
              <a:buNone/>
              <a:defRPr sz="1867">
                <a:solidFill>
                  <a:schemeClr val="tx2"/>
                </a:solidFill>
                <a:sym typeface="Wingdings 2" pitchFamily="2" charset="2"/>
              </a:defRPr>
            </a:lvl1pPr>
            <a:lvl2pPr marL="0" indent="0">
              <a:lnSpc>
                <a:spcPct val="100000"/>
              </a:lnSpc>
              <a:spcBef>
                <a:spcPts val="267"/>
              </a:spcBef>
              <a:spcAft>
                <a:spcPts val="267"/>
              </a:spcAft>
              <a:buClr>
                <a:schemeClr val="bg2"/>
              </a:buClr>
              <a:buFont typeface="Arial" panose="020B0604020202020204" pitchFamily="34" charset="0"/>
              <a:buNone/>
              <a:defRPr sz="1600" b="1">
                <a:solidFill>
                  <a:schemeClr val="tx2"/>
                </a:solidFill>
                <a:sym typeface="Wingdings 2" pitchFamily="2" charset="2"/>
              </a:defRPr>
            </a:lvl2pPr>
            <a:lvl3pPr marL="0" marR="0" indent="0" algn="l" defTabSz="914377" rtl="0" eaLnBrk="1" fontAlgn="auto" latinLnBrk="0" hangingPunct="1">
              <a:lnSpc>
                <a:spcPct val="100000"/>
              </a:lnSpc>
              <a:spcBef>
                <a:spcPts val="267"/>
              </a:spcBef>
              <a:spcAft>
                <a:spcPts val="267"/>
              </a:spcAft>
              <a:buClr>
                <a:schemeClr val="tx2"/>
              </a:buClr>
              <a:buSzTx/>
              <a:buFont typeface="Wingdings 2" charset="2"/>
              <a:buNone/>
              <a:tabLst/>
              <a:defRPr sz="1600">
                <a:sym typeface="Wingdings 2" pitchFamily="2" charset="2"/>
              </a:defRPr>
            </a:lvl3pPr>
            <a:lvl4pPr marL="143996" indent="-239994">
              <a:spcBef>
                <a:spcPts val="267"/>
              </a:spcBef>
              <a:spcAft>
                <a:spcPts val="267"/>
              </a:spcAft>
              <a:buClr>
                <a:schemeClr val="tx2"/>
              </a:buClr>
              <a:buFont typeface="Wingdings 2" charset="2"/>
              <a:buChar char=""/>
              <a:defRPr sz="1600">
                <a:sym typeface="Wingdings 2" pitchFamily="2" charset="2"/>
              </a:defRPr>
            </a:lvl4pPr>
            <a:lvl5pPr marL="719982" indent="-239994">
              <a:spcBef>
                <a:spcPts val="267"/>
              </a:spcBef>
              <a:spcAft>
                <a:spcPts val="267"/>
              </a:spcAft>
              <a:buClr>
                <a:schemeClr val="bg2"/>
              </a:buClr>
              <a:buFont typeface="Wingdings 2" charset="2"/>
              <a:buChar char=""/>
              <a:defRPr sz="1600">
                <a:sym typeface="Wingdings 2" pitchFamily="2" charset="2"/>
              </a:defRPr>
            </a:lvl5pPr>
            <a:lvl6pPr marL="959976" indent="-239994">
              <a:lnSpc>
                <a:spcPct val="100000"/>
              </a:lnSpc>
              <a:spcBef>
                <a:spcPts val="267"/>
              </a:spcBef>
              <a:spcAft>
                <a:spcPts val="267"/>
              </a:spcAft>
              <a:buFont typeface="Police système"/>
              <a:buChar char="-"/>
              <a:defRPr sz="1600" baseline="0"/>
            </a:lvl6pPr>
          </a:lstStyle>
          <a:p>
            <a:pPr lvl="0"/>
            <a:r>
              <a:rPr lang="fr-FR" dirty="0"/>
              <a:t>Chapeau niveau 1</a:t>
            </a:r>
          </a:p>
          <a:p>
            <a:pPr lvl="1"/>
            <a:r>
              <a:rPr lang="fr-FR" dirty="0"/>
              <a:t>Texte courant niveau 2</a:t>
            </a:r>
          </a:p>
          <a:p>
            <a:pPr lvl="2"/>
            <a:r>
              <a:rPr lang="fr-FR" dirty="0"/>
              <a:t>Texte courant niveau 3</a:t>
            </a:r>
          </a:p>
          <a:p>
            <a:pPr lvl="3"/>
            <a:r>
              <a:rPr lang="fr-FR" dirty="0"/>
              <a:t>Texte à puce niveau 4</a:t>
            </a:r>
          </a:p>
          <a:p>
            <a:pPr lvl="4"/>
            <a:r>
              <a:rPr lang="fr-FR" dirty="0"/>
              <a:t>Texte à puce niveau 5</a:t>
            </a:r>
          </a:p>
          <a:p>
            <a:pPr lvl="5"/>
            <a:r>
              <a:rPr lang="fr-FR" dirty="0"/>
              <a:t>Texte à puce niveau 6</a:t>
            </a:r>
          </a:p>
        </p:txBody>
      </p:sp>
      <p:sp>
        <p:nvSpPr>
          <p:cNvPr id="13" name="Espace réservé du texte 17">
            <a:extLst>
              <a:ext uri="{FF2B5EF4-FFF2-40B4-BE49-F238E27FC236}">
                <a16:creationId xmlns:a16="http://schemas.microsoft.com/office/drawing/2014/main" id="{F5FE70B7-B5F3-074F-BB84-B1A9EC1E2BAC}"/>
              </a:ext>
            </a:extLst>
          </p:cNvPr>
          <p:cNvSpPr>
            <a:spLocks noGrp="1"/>
          </p:cNvSpPr>
          <p:nvPr>
            <p:ph type="body" sz="quarter" idx="10" hasCustomPrompt="1"/>
          </p:nvPr>
        </p:nvSpPr>
        <p:spPr>
          <a:xfrm>
            <a:off x="7680000" y="192000"/>
            <a:ext cx="3744000" cy="192000"/>
          </a:xfrm>
        </p:spPr>
        <p:txBody>
          <a:bodyPr vert="horz" wrap="none" lIns="0" tIns="0" rIns="0" bIns="0" anchor="ctr">
            <a:noAutofit/>
          </a:bodyPr>
          <a:lstStyle>
            <a:lvl1pPr marL="0" indent="0" algn="r">
              <a:lnSpc>
                <a:spcPct val="100000"/>
              </a:lnSpc>
              <a:spcBef>
                <a:spcPts val="0"/>
              </a:spcBef>
              <a:buNone/>
              <a:defRPr sz="800" cap="all" baseline="0"/>
            </a:lvl1pPr>
            <a:lvl2pPr marL="0" indent="0" algn="r">
              <a:lnSpc>
                <a:spcPts val="1733"/>
              </a:lnSpc>
              <a:spcBef>
                <a:spcPts val="0"/>
              </a:spcBef>
              <a:buNone/>
              <a:defRPr sz="1733"/>
            </a:lvl2pPr>
            <a:lvl3pPr marL="0" indent="0" algn="r">
              <a:lnSpc>
                <a:spcPts val="1733"/>
              </a:lnSpc>
              <a:spcBef>
                <a:spcPts val="0"/>
              </a:spcBef>
              <a:buNone/>
              <a:defRPr sz="1733"/>
            </a:lvl3pPr>
            <a:lvl4pPr marL="0" indent="0" algn="r">
              <a:lnSpc>
                <a:spcPts val="1733"/>
              </a:lnSpc>
              <a:spcBef>
                <a:spcPts val="0"/>
              </a:spcBef>
              <a:buNone/>
              <a:defRPr sz="1733"/>
            </a:lvl4pPr>
            <a:lvl5pPr marL="0" indent="0" algn="r">
              <a:lnSpc>
                <a:spcPts val="1733"/>
              </a:lnSpc>
              <a:spcBef>
                <a:spcPts val="0"/>
              </a:spcBef>
              <a:buNone/>
              <a:defRPr sz="1733"/>
            </a:lvl5pPr>
          </a:lstStyle>
          <a:p>
            <a:pPr lvl="0"/>
            <a:r>
              <a:rPr lang="fr-FR" dirty="0"/>
              <a:t>Titre de partie</a:t>
            </a:r>
          </a:p>
        </p:txBody>
      </p:sp>
    </p:spTree>
    <p:extLst>
      <p:ext uri="{BB962C8B-B14F-4D97-AF65-F5344CB8AC3E}">
        <p14:creationId xmlns:p14="http://schemas.microsoft.com/office/powerpoint/2010/main" val="19094389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u 8">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6000" y="480000"/>
            <a:ext cx="9120000" cy="480000"/>
          </a:xfrm>
        </p:spPr>
        <p:txBody>
          <a:bodyPr vert="horz" wrap="square" lIns="0" tIns="0" rIns="0" bIns="0" anchor="t">
            <a:noAutofit/>
          </a:bodyPr>
          <a:lstStyle>
            <a:lvl1pPr>
              <a:defRPr sz="3467" b="1" i="0" cap="all" baseline="0">
                <a:solidFill>
                  <a:schemeClr val="bg2"/>
                </a:solidFill>
              </a:defRPr>
            </a:lvl1pPr>
          </a:lstStyle>
          <a:p>
            <a:r>
              <a:rPr lang="fr-FR" dirty="0"/>
              <a:t>AJOUTER UN TITRE</a:t>
            </a:r>
            <a:endParaRPr lang="en-US" dirty="0"/>
          </a:p>
        </p:txBody>
      </p:sp>
      <p:sp>
        <p:nvSpPr>
          <p:cNvPr id="5" name="Footer Placeholder 4"/>
          <p:cNvSpPr>
            <a:spLocks noGrp="1"/>
          </p:cNvSpPr>
          <p:nvPr>
            <p:ph type="ftr" sz="quarter" idx="11"/>
          </p:nvPr>
        </p:nvSpPr>
        <p:spPr>
          <a:xfrm>
            <a:off x="7680000" y="6426240"/>
            <a:ext cx="3744000" cy="288000"/>
          </a:xfrm>
        </p:spPr>
        <p:txBody>
          <a:bodyPr vert="horz" wrap="none" lIns="0" tIns="0" rIns="0" bIns="0" anchor="ctr">
            <a:noAutofit/>
          </a:bodyPr>
          <a:lstStyle>
            <a:lvl1pPr>
              <a:defRPr sz="800" b="1" cap="all" baseline="0">
                <a:solidFill>
                  <a:schemeClr val="tx2"/>
                </a:solidFill>
              </a:defRPr>
            </a:lvl1pPr>
          </a:lstStyle>
          <a:p>
            <a:pPr algn="r"/>
            <a:r>
              <a:rPr lang="fr-FR" dirty="0"/>
              <a:t>Titre du document</a:t>
            </a:r>
          </a:p>
        </p:txBody>
      </p:sp>
      <p:sp>
        <p:nvSpPr>
          <p:cNvPr id="6" name="Slide Number Placeholder 5"/>
          <p:cNvSpPr>
            <a:spLocks noGrp="1"/>
          </p:cNvSpPr>
          <p:nvPr>
            <p:ph type="sldNum" sz="quarter" idx="12"/>
          </p:nvPr>
        </p:nvSpPr>
        <p:spPr>
          <a:xfrm>
            <a:off x="11424000" y="6426240"/>
            <a:ext cx="768000" cy="288000"/>
          </a:xfrm>
        </p:spPr>
        <p:txBody>
          <a:bodyPr vert="horz" wrap="none" lIns="0" tIns="0" rIns="0" bIns="0" anchor="ctr">
            <a:noAutofit/>
          </a:bodyPr>
          <a:lstStyle>
            <a:lvl1pPr algn="ctr">
              <a:defRPr sz="1867" b="1" i="0" baseline="0">
                <a:solidFill>
                  <a:schemeClr val="bg2"/>
                </a:solidFill>
              </a:defRPr>
            </a:lvl1pPr>
          </a:lstStyle>
          <a:p>
            <a:fld id="{0C74FEAB-A902-8042-83F0-39B455B20A2E}" type="slidenum">
              <a:rPr lang="fr-FR" smtClean="0"/>
              <a:pPr/>
              <a:t>‹N°›</a:t>
            </a:fld>
            <a:endParaRPr lang="fr-FR" dirty="0"/>
          </a:p>
        </p:txBody>
      </p:sp>
      <p:sp>
        <p:nvSpPr>
          <p:cNvPr id="7" name="Shape_6">
            <a:extLst>
              <a:ext uri="{FF2B5EF4-FFF2-40B4-BE49-F238E27FC236}">
                <a16:creationId xmlns:a16="http://schemas.microsoft.com/office/drawing/2014/main" id="{69FF4521-2218-E645-A4D3-3450D3721BDA}"/>
              </a:ext>
            </a:extLst>
          </p:cNvPr>
          <p:cNvSpPr/>
          <p:nvPr userDrawn="1"/>
        </p:nvSpPr>
        <p:spPr>
          <a:xfrm>
            <a:off x="11423520" y="480000"/>
            <a:ext cx="768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8" name="Shape_5">
            <a:extLst>
              <a:ext uri="{FF2B5EF4-FFF2-40B4-BE49-F238E27FC236}">
                <a16:creationId xmlns:a16="http://schemas.microsoft.com/office/drawing/2014/main" id="{E7ED377A-3DB8-174A-8890-9CF9A6CE1323}"/>
              </a:ext>
            </a:extLst>
          </p:cNvPr>
          <p:cNvSpPr/>
          <p:nvPr userDrawn="1"/>
        </p:nvSpPr>
        <p:spPr>
          <a:xfrm>
            <a:off x="0" y="480000"/>
            <a:ext cx="768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0" name="Espace réservé du texte 11">
            <a:extLst>
              <a:ext uri="{FF2B5EF4-FFF2-40B4-BE49-F238E27FC236}">
                <a16:creationId xmlns:a16="http://schemas.microsoft.com/office/drawing/2014/main" id="{EE8109FB-D419-4346-BD96-0DE16D4DA162}"/>
              </a:ext>
            </a:extLst>
          </p:cNvPr>
          <p:cNvSpPr>
            <a:spLocks noGrp="1"/>
          </p:cNvSpPr>
          <p:nvPr>
            <p:ph type="body" sz="quarter" idx="14" hasCustomPrompt="1"/>
          </p:nvPr>
        </p:nvSpPr>
        <p:spPr>
          <a:xfrm>
            <a:off x="1536000" y="1920000"/>
            <a:ext cx="9120000" cy="4176000"/>
          </a:xfrm>
        </p:spPr>
        <p:txBody>
          <a:bodyPr vert="horz" wrap="square" lIns="0" tIns="0" rIns="0" bIns="0" numCol="2" spcCol="288000" anchor="t">
            <a:noAutofit/>
          </a:bodyPr>
          <a:lstStyle>
            <a:lvl1pPr marL="0" indent="0">
              <a:lnSpc>
                <a:spcPct val="100000"/>
              </a:lnSpc>
              <a:spcBef>
                <a:spcPts val="0"/>
              </a:spcBef>
              <a:spcAft>
                <a:spcPts val="1600"/>
              </a:spcAft>
              <a:buClr>
                <a:schemeClr val="tx2"/>
              </a:buClr>
              <a:buFont typeface="Wingdings 2" charset="2"/>
              <a:buNone/>
              <a:defRPr sz="1867">
                <a:solidFill>
                  <a:schemeClr val="tx2"/>
                </a:solidFill>
                <a:sym typeface="Wingdings 2" pitchFamily="2" charset="2"/>
              </a:defRPr>
            </a:lvl1pPr>
            <a:lvl2pPr marL="0" indent="0">
              <a:lnSpc>
                <a:spcPct val="100000"/>
              </a:lnSpc>
              <a:spcBef>
                <a:spcPts val="267"/>
              </a:spcBef>
              <a:spcAft>
                <a:spcPts val="267"/>
              </a:spcAft>
              <a:buClr>
                <a:schemeClr val="bg2"/>
              </a:buClr>
              <a:buFont typeface="Arial" panose="020B0604020202020204" pitchFamily="34" charset="0"/>
              <a:buNone/>
              <a:defRPr sz="1600" b="1">
                <a:solidFill>
                  <a:schemeClr val="tx2"/>
                </a:solidFill>
                <a:sym typeface="Wingdings 2" pitchFamily="2" charset="2"/>
              </a:defRPr>
            </a:lvl2pPr>
            <a:lvl3pPr marL="0" marR="0" indent="0" algn="l" defTabSz="914377" rtl="0" eaLnBrk="1" fontAlgn="auto" latinLnBrk="0" hangingPunct="1">
              <a:lnSpc>
                <a:spcPct val="100000"/>
              </a:lnSpc>
              <a:spcBef>
                <a:spcPts val="267"/>
              </a:spcBef>
              <a:spcAft>
                <a:spcPts val="267"/>
              </a:spcAft>
              <a:buClr>
                <a:schemeClr val="tx2"/>
              </a:buClr>
              <a:buSzTx/>
              <a:buFont typeface="Wingdings 2" charset="2"/>
              <a:buNone/>
              <a:tabLst/>
              <a:defRPr sz="1600">
                <a:sym typeface="Wingdings 2" pitchFamily="2" charset="2"/>
              </a:defRPr>
            </a:lvl3pPr>
            <a:lvl4pPr marL="143996" indent="-239994">
              <a:spcBef>
                <a:spcPts val="267"/>
              </a:spcBef>
              <a:spcAft>
                <a:spcPts val="267"/>
              </a:spcAft>
              <a:buClr>
                <a:schemeClr val="tx2"/>
              </a:buClr>
              <a:buFont typeface="Wingdings 2" charset="2"/>
              <a:buChar char=""/>
              <a:defRPr sz="1600">
                <a:sym typeface="Wingdings 2" pitchFamily="2" charset="2"/>
              </a:defRPr>
            </a:lvl4pPr>
            <a:lvl5pPr marL="719982" indent="-239994">
              <a:spcBef>
                <a:spcPts val="267"/>
              </a:spcBef>
              <a:spcAft>
                <a:spcPts val="267"/>
              </a:spcAft>
              <a:buClr>
                <a:schemeClr val="bg2"/>
              </a:buClr>
              <a:buFont typeface="Wingdings 2" charset="2"/>
              <a:buChar char=""/>
              <a:defRPr sz="1600">
                <a:sym typeface="Wingdings 2" pitchFamily="2" charset="2"/>
              </a:defRPr>
            </a:lvl5pPr>
            <a:lvl6pPr marL="959976" indent="-239994">
              <a:lnSpc>
                <a:spcPct val="100000"/>
              </a:lnSpc>
              <a:spcBef>
                <a:spcPts val="267"/>
              </a:spcBef>
              <a:spcAft>
                <a:spcPts val="267"/>
              </a:spcAft>
              <a:buFont typeface="Police système"/>
              <a:buChar char="-"/>
              <a:defRPr sz="1600" baseline="0"/>
            </a:lvl6pPr>
          </a:lstStyle>
          <a:p>
            <a:pPr lvl="0"/>
            <a:r>
              <a:rPr lang="fr-FR" dirty="0"/>
              <a:t>Chapeau niveau 1</a:t>
            </a:r>
          </a:p>
          <a:p>
            <a:pPr lvl="1"/>
            <a:r>
              <a:rPr lang="fr-FR" dirty="0"/>
              <a:t>Texte courant niveau 2</a:t>
            </a:r>
          </a:p>
          <a:p>
            <a:pPr lvl="2"/>
            <a:r>
              <a:rPr lang="fr-FR" dirty="0"/>
              <a:t>Texte courant niveau 3</a:t>
            </a:r>
          </a:p>
          <a:p>
            <a:pPr lvl="3"/>
            <a:r>
              <a:rPr lang="fr-FR" dirty="0"/>
              <a:t>Texte à puce niveau 4</a:t>
            </a:r>
          </a:p>
          <a:p>
            <a:pPr lvl="4"/>
            <a:r>
              <a:rPr lang="fr-FR" dirty="0"/>
              <a:t>Texte à puce niveau 5</a:t>
            </a:r>
          </a:p>
          <a:p>
            <a:pPr lvl="5"/>
            <a:r>
              <a:rPr lang="fr-FR" dirty="0"/>
              <a:t>Texte à puce niveau 6</a:t>
            </a:r>
          </a:p>
        </p:txBody>
      </p:sp>
      <p:sp>
        <p:nvSpPr>
          <p:cNvPr id="11" name="Espace réservé du texte 17">
            <a:extLst>
              <a:ext uri="{FF2B5EF4-FFF2-40B4-BE49-F238E27FC236}">
                <a16:creationId xmlns:a16="http://schemas.microsoft.com/office/drawing/2014/main" id="{B76A9BA5-B325-904A-94E0-A9D69DD3A128}"/>
              </a:ext>
            </a:extLst>
          </p:cNvPr>
          <p:cNvSpPr>
            <a:spLocks noGrp="1"/>
          </p:cNvSpPr>
          <p:nvPr>
            <p:ph type="body" sz="quarter" idx="10" hasCustomPrompt="1"/>
          </p:nvPr>
        </p:nvSpPr>
        <p:spPr>
          <a:xfrm>
            <a:off x="7680000" y="192000"/>
            <a:ext cx="3744000" cy="192000"/>
          </a:xfrm>
        </p:spPr>
        <p:txBody>
          <a:bodyPr vert="horz" wrap="none" lIns="0" tIns="0" rIns="0" bIns="0" anchor="ctr">
            <a:noAutofit/>
          </a:bodyPr>
          <a:lstStyle>
            <a:lvl1pPr marL="0" indent="0" algn="r">
              <a:lnSpc>
                <a:spcPct val="100000"/>
              </a:lnSpc>
              <a:spcBef>
                <a:spcPts val="0"/>
              </a:spcBef>
              <a:buNone/>
              <a:defRPr sz="800" cap="all" baseline="0"/>
            </a:lvl1pPr>
            <a:lvl2pPr marL="0" indent="0" algn="r">
              <a:lnSpc>
                <a:spcPts val="1733"/>
              </a:lnSpc>
              <a:spcBef>
                <a:spcPts val="0"/>
              </a:spcBef>
              <a:buNone/>
              <a:defRPr sz="1733"/>
            </a:lvl2pPr>
            <a:lvl3pPr marL="0" indent="0" algn="r">
              <a:lnSpc>
                <a:spcPts val="1733"/>
              </a:lnSpc>
              <a:spcBef>
                <a:spcPts val="0"/>
              </a:spcBef>
              <a:buNone/>
              <a:defRPr sz="1733"/>
            </a:lvl3pPr>
            <a:lvl4pPr marL="0" indent="0" algn="r">
              <a:lnSpc>
                <a:spcPts val="1733"/>
              </a:lnSpc>
              <a:spcBef>
                <a:spcPts val="0"/>
              </a:spcBef>
              <a:buNone/>
              <a:defRPr sz="1733"/>
            </a:lvl4pPr>
            <a:lvl5pPr marL="0" indent="0" algn="r">
              <a:lnSpc>
                <a:spcPts val="1733"/>
              </a:lnSpc>
              <a:spcBef>
                <a:spcPts val="0"/>
              </a:spcBef>
              <a:buNone/>
              <a:defRPr sz="1733"/>
            </a:lvl5pPr>
          </a:lstStyle>
          <a:p>
            <a:pPr lvl="0"/>
            <a:r>
              <a:rPr lang="fr-FR" dirty="0"/>
              <a:t>Titre de partie</a:t>
            </a:r>
          </a:p>
        </p:txBody>
      </p:sp>
      <p:sp>
        <p:nvSpPr>
          <p:cNvPr id="14" name="Espace réservé du texte 11">
            <a:extLst>
              <a:ext uri="{FF2B5EF4-FFF2-40B4-BE49-F238E27FC236}">
                <a16:creationId xmlns:a16="http://schemas.microsoft.com/office/drawing/2014/main" id="{8B5CA9E9-ABDE-A843-9136-53DF37B5A5F6}"/>
              </a:ext>
            </a:extLst>
          </p:cNvPr>
          <p:cNvSpPr>
            <a:spLocks noGrp="1"/>
          </p:cNvSpPr>
          <p:nvPr>
            <p:ph type="body" sz="quarter" idx="22" hasCustomPrompt="1"/>
          </p:nvPr>
        </p:nvSpPr>
        <p:spPr>
          <a:xfrm>
            <a:off x="1536000" y="1152483"/>
            <a:ext cx="9120000" cy="576000"/>
          </a:xfrm>
        </p:spPr>
        <p:txBody>
          <a:bodyPr vert="horz" wrap="square" lIns="0" tIns="0" rIns="0" bIns="0" anchor="t">
            <a:noAutofit/>
          </a:bodyPr>
          <a:lstStyle>
            <a:lvl1pPr marL="0" indent="0">
              <a:lnSpc>
                <a:spcPct val="100000"/>
              </a:lnSpc>
              <a:spcBef>
                <a:spcPts val="0"/>
              </a:spcBef>
              <a:spcAft>
                <a:spcPts val="1600"/>
              </a:spcAft>
              <a:buClr>
                <a:schemeClr val="tx2"/>
              </a:buClr>
              <a:buFont typeface="Wingdings 2" charset="2"/>
              <a:buNone/>
              <a:defRPr sz="1867">
                <a:solidFill>
                  <a:schemeClr val="tx2"/>
                </a:solidFill>
                <a:sym typeface="Wingdings 2" pitchFamily="2" charset="2"/>
              </a:defRPr>
            </a:lvl1pPr>
            <a:lvl2pPr marL="0" indent="0">
              <a:lnSpc>
                <a:spcPct val="100000"/>
              </a:lnSpc>
              <a:spcBef>
                <a:spcPts val="267"/>
              </a:spcBef>
              <a:spcAft>
                <a:spcPts val="267"/>
              </a:spcAft>
              <a:buClr>
                <a:schemeClr val="bg2"/>
              </a:buClr>
              <a:buFont typeface="Arial" panose="020B0604020202020204" pitchFamily="34" charset="0"/>
              <a:buNone/>
              <a:defRPr sz="1600" b="1">
                <a:solidFill>
                  <a:schemeClr val="tx2"/>
                </a:solidFill>
                <a:sym typeface="Wingdings 2" pitchFamily="2" charset="2"/>
              </a:defRPr>
            </a:lvl2pPr>
            <a:lvl3pPr marL="0" marR="0" indent="0" algn="l" defTabSz="914377" rtl="0" eaLnBrk="1" fontAlgn="auto" latinLnBrk="0" hangingPunct="1">
              <a:lnSpc>
                <a:spcPct val="100000"/>
              </a:lnSpc>
              <a:spcBef>
                <a:spcPts val="267"/>
              </a:spcBef>
              <a:spcAft>
                <a:spcPts val="267"/>
              </a:spcAft>
              <a:buClr>
                <a:schemeClr val="tx2"/>
              </a:buClr>
              <a:buSzTx/>
              <a:buFont typeface="Wingdings 2" charset="2"/>
              <a:buNone/>
              <a:tabLst/>
              <a:defRPr sz="1600">
                <a:sym typeface="Wingdings 2" pitchFamily="2" charset="2"/>
              </a:defRPr>
            </a:lvl3pPr>
            <a:lvl4pPr marL="143996" indent="-143996">
              <a:spcBef>
                <a:spcPts val="267"/>
              </a:spcBef>
              <a:spcAft>
                <a:spcPts val="267"/>
              </a:spcAft>
              <a:buClr>
                <a:schemeClr val="tx2"/>
              </a:buClr>
              <a:buFont typeface="Wingdings 2" charset="2"/>
              <a:buChar char=""/>
              <a:defRPr sz="1600">
                <a:sym typeface="Wingdings 2" pitchFamily="2" charset="2"/>
              </a:defRPr>
            </a:lvl4pPr>
            <a:lvl5pPr marL="719982" indent="-143996">
              <a:spcBef>
                <a:spcPts val="267"/>
              </a:spcBef>
              <a:spcAft>
                <a:spcPts val="267"/>
              </a:spcAft>
              <a:buClr>
                <a:schemeClr val="bg2"/>
              </a:buClr>
              <a:buFont typeface="Wingdings 2" charset="2"/>
              <a:buChar char=""/>
              <a:defRPr sz="1600">
                <a:sym typeface="Wingdings 2" pitchFamily="2" charset="2"/>
              </a:defRPr>
            </a:lvl5pPr>
            <a:lvl6pPr marL="1439964" indent="-143996">
              <a:lnSpc>
                <a:spcPct val="100000"/>
              </a:lnSpc>
              <a:spcBef>
                <a:spcPts val="267"/>
              </a:spcBef>
              <a:spcAft>
                <a:spcPts val="267"/>
              </a:spcAft>
              <a:buFont typeface="Police système"/>
              <a:buChar char="-"/>
              <a:defRPr sz="1600" baseline="0"/>
            </a:lvl6pPr>
          </a:lstStyle>
          <a:p>
            <a:pPr lvl="0"/>
            <a:r>
              <a:rPr lang="fr-FR" dirty="0"/>
              <a:t>Chapeau niveau 1</a:t>
            </a:r>
          </a:p>
        </p:txBody>
      </p:sp>
    </p:spTree>
    <p:extLst>
      <p:ext uri="{BB962C8B-B14F-4D97-AF65-F5344CB8AC3E}">
        <p14:creationId xmlns:p14="http://schemas.microsoft.com/office/powerpoint/2010/main" val="18814780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u 9">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2000" y="480000"/>
            <a:ext cx="9888000" cy="480000"/>
          </a:xfrm>
        </p:spPr>
        <p:txBody>
          <a:bodyPr vert="horz" wrap="square" lIns="0" tIns="0" rIns="0" bIns="0" anchor="t">
            <a:noAutofit/>
          </a:bodyPr>
          <a:lstStyle>
            <a:lvl1pPr>
              <a:defRPr sz="3467" b="1" i="0" cap="all" baseline="0">
                <a:solidFill>
                  <a:schemeClr val="bg2"/>
                </a:solidFill>
              </a:defRPr>
            </a:lvl1pPr>
          </a:lstStyle>
          <a:p>
            <a:r>
              <a:rPr lang="fr-FR" dirty="0"/>
              <a:t>AJOUTER UN TITRE</a:t>
            </a:r>
            <a:endParaRPr lang="en-US" dirty="0"/>
          </a:p>
        </p:txBody>
      </p:sp>
      <p:sp>
        <p:nvSpPr>
          <p:cNvPr id="5" name="Footer Placeholder 4"/>
          <p:cNvSpPr>
            <a:spLocks noGrp="1"/>
          </p:cNvSpPr>
          <p:nvPr>
            <p:ph type="ftr" sz="quarter" idx="11"/>
          </p:nvPr>
        </p:nvSpPr>
        <p:spPr>
          <a:xfrm>
            <a:off x="7680000" y="6426240"/>
            <a:ext cx="3744000" cy="288000"/>
          </a:xfrm>
        </p:spPr>
        <p:txBody>
          <a:bodyPr vert="horz" wrap="none" lIns="0" tIns="0" rIns="0" bIns="0" anchor="ctr">
            <a:noAutofit/>
          </a:bodyPr>
          <a:lstStyle>
            <a:lvl1pPr>
              <a:defRPr sz="800" b="1" cap="all" baseline="0">
                <a:solidFill>
                  <a:schemeClr val="tx2"/>
                </a:solidFill>
              </a:defRPr>
            </a:lvl1pPr>
          </a:lstStyle>
          <a:p>
            <a:pPr algn="r"/>
            <a:r>
              <a:rPr lang="fr-FR" dirty="0"/>
              <a:t>Titre du document</a:t>
            </a:r>
          </a:p>
        </p:txBody>
      </p:sp>
      <p:sp>
        <p:nvSpPr>
          <p:cNvPr id="6" name="Slide Number Placeholder 5"/>
          <p:cNvSpPr>
            <a:spLocks noGrp="1"/>
          </p:cNvSpPr>
          <p:nvPr>
            <p:ph type="sldNum" sz="quarter" idx="12"/>
          </p:nvPr>
        </p:nvSpPr>
        <p:spPr>
          <a:xfrm>
            <a:off x="11424000" y="6426240"/>
            <a:ext cx="768000" cy="288000"/>
          </a:xfrm>
        </p:spPr>
        <p:txBody>
          <a:bodyPr vert="horz" wrap="none" lIns="0" tIns="0" rIns="0" bIns="0" anchor="ctr">
            <a:noAutofit/>
          </a:bodyPr>
          <a:lstStyle>
            <a:lvl1pPr algn="ctr">
              <a:defRPr sz="1867" b="1" i="0" baseline="0">
                <a:solidFill>
                  <a:schemeClr val="bg2"/>
                </a:solidFill>
              </a:defRPr>
            </a:lvl1pPr>
          </a:lstStyle>
          <a:p>
            <a:fld id="{0C74FEAB-A902-8042-83F0-39B455B20A2E}" type="slidenum">
              <a:rPr lang="fr-FR" smtClean="0"/>
              <a:pPr/>
              <a:t>‹N°›</a:t>
            </a:fld>
            <a:endParaRPr lang="fr-FR" dirty="0"/>
          </a:p>
        </p:txBody>
      </p:sp>
      <p:sp>
        <p:nvSpPr>
          <p:cNvPr id="7" name="Shape_6">
            <a:extLst>
              <a:ext uri="{FF2B5EF4-FFF2-40B4-BE49-F238E27FC236}">
                <a16:creationId xmlns:a16="http://schemas.microsoft.com/office/drawing/2014/main" id="{69FF4521-2218-E645-A4D3-3450D3721BDA}"/>
              </a:ext>
            </a:extLst>
          </p:cNvPr>
          <p:cNvSpPr/>
          <p:nvPr userDrawn="1"/>
        </p:nvSpPr>
        <p:spPr>
          <a:xfrm>
            <a:off x="11423520" y="480000"/>
            <a:ext cx="768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8" name="Shape_5">
            <a:extLst>
              <a:ext uri="{FF2B5EF4-FFF2-40B4-BE49-F238E27FC236}">
                <a16:creationId xmlns:a16="http://schemas.microsoft.com/office/drawing/2014/main" id="{E7ED377A-3DB8-174A-8890-9CF9A6CE1323}"/>
              </a:ext>
            </a:extLst>
          </p:cNvPr>
          <p:cNvSpPr/>
          <p:nvPr userDrawn="1"/>
        </p:nvSpPr>
        <p:spPr>
          <a:xfrm>
            <a:off x="0" y="480000"/>
            <a:ext cx="768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8" name="Espace réservé du texte 11">
            <a:extLst>
              <a:ext uri="{FF2B5EF4-FFF2-40B4-BE49-F238E27FC236}">
                <a16:creationId xmlns:a16="http://schemas.microsoft.com/office/drawing/2014/main" id="{2C5C411F-D92A-C846-8314-ECF8046ACED8}"/>
              </a:ext>
            </a:extLst>
          </p:cNvPr>
          <p:cNvSpPr>
            <a:spLocks noGrp="1"/>
          </p:cNvSpPr>
          <p:nvPr>
            <p:ph type="body" sz="quarter" idx="22" hasCustomPrompt="1"/>
          </p:nvPr>
        </p:nvSpPr>
        <p:spPr>
          <a:xfrm>
            <a:off x="7440000" y="1824000"/>
            <a:ext cx="3600000" cy="3600000"/>
          </a:xfrm>
          <a:prstGeom prst="round2DiagRect">
            <a:avLst>
              <a:gd name="adj1" fmla="val 7179"/>
              <a:gd name="adj2" fmla="val 0"/>
            </a:avLst>
          </a:prstGeom>
          <a:solidFill>
            <a:schemeClr val="bg2"/>
          </a:solidFill>
        </p:spPr>
        <p:txBody>
          <a:bodyPr vert="horz" wrap="square" lIns="936000" tIns="108000" rIns="108000" bIns="108000" anchor="t">
            <a:noAutofit/>
          </a:bodyPr>
          <a:lstStyle>
            <a:lvl1pPr>
              <a:lnSpc>
                <a:spcPct val="80000"/>
              </a:lnSpc>
              <a:spcBef>
                <a:spcPts val="0"/>
              </a:spcBef>
              <a:defRPr sz="2533" b="1" cap="all" baseline="0">
                <a:solidFill>
                  <a:schemeClr val="bg1"/>
                </a:solidFill>
              </a:defRPr>
            </a:lvl1pPr>
            <a:lvl2pPr>
              <a:spcAft>
                <a:spcPts val="0"/>
              </a:spcAft>
              <a:defRPr sz="1333" b="0" i="1" cap="none" normalizeH="0" baseline="0">
                <a:solidFill>
                  <a:schemeClr val="bg1"/>
                </a:solidFill>
              </a:defRPr>
            </a:lvl2pPr>
            <a:lvl3pPr>
              <a:spcBef>
                <a:spcPts val="0"/>
              </a:spcBef>
              <a:defRPr sz="1333" i="1" baseline="0">
                <a:solidFill>
                  <a:schemeClr val="bg1"/>
                </a:solidFill>
              </a:defRPr>
            </a:lvl3pPr>
            <a:lvl4pPr>
              <a:defRPr sz="1333" i="1" baseline="0">
                <a:solidFill>
                  <a:schemeClr val="bg1"/>
                </a:solidFill>
              </a:defRPr>
            </a:lvl4pPr>
            <a:lvl5pPr>
              <a:defRPr sz="1333" i="1" baseline="0">
                <a:solidFill>
                  <a:schemeClr val="bg1"/>
                </a:solidFill>
              </a:defRPr>
            </a:lvl5pPr>
          </a:lstStyle>
          <a:p>
            <a:pPr lvl="0"/>
            <a:r>
              <a:rPr lang="fr-FR" dirty="0"/>
              <a:t>Exergue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2" name="Espace réservé pour une image  3">
            <a:extLst>
              <a:ext uri="{FF2B5EF4-FFF2-40B4-BE49-F238E27FC236}">
                <a16:creationId xmlns:a16="http://schemas.microsoft.com/office/drawing/2014/main" id="{4F8359FC-D01F-D14D-8AE0-7DBD67B29986}"/>
              </a:ext>
            </a:extLst>
          </p:cNvPr>
          <p:cNvSpPr>
            <a:spLocks noGrp="1"/>
          </p:cNvSpPr>
          <p:nvPr>
            <p:ph type="pic" sz="quarter" idx="21" hasCustomPrompt="1"/>
          </p:nvPr>
        </p:nvSpPr>
        <p:spPr>
          <a:xfrm>
            <a:off x="7680000" y="2064000"/>
            <a:ext cx="960000" cy="1152000"/>
          </a:xfrm>
        </p:spPr>
        <p:txBody>
          <a:bodyPr>
            <a:normAutofit/>
          </a:bodyPr>
          <a:lstStyle>
            <a:lvl1pPr algn="ctr">
              <a:defRPr sz="2133"/>
            </a:lvl1pPr>
          </a:lstStyle>
          <a:p>
            <a:r>
              <a:rPr lang="fr-FR" dirty="0"/>
              <a:t>image</a:t>
            </a:r>
          </a:p>
        </p:txBody>
      </p:sp>
      <p:sp>
        <p:nvSpPr>
          <p:cNvPr id="11" name="Espace réservé du texte 11">
            <a:extLst>
              <a:ext uri="{FF2B5EF4-FFF2-40B4-BE49-F238E27FC236}">
                <a16:creationId xmlns:a16="http://schemas.microsoft.com/office/drawing/2014/main" id="{E3F3BF1A-A446-C242-84B0-99F023DAC5FB}"/>
              </a:ext>
            </a:extLst>
          </p:cNvPr>
          <p:cNvSpPr>
            <a:spLocks noGrp="1"/>
          </p:cNvSpPr>
          <p:nvPr>
            <p:ph type="body" sz="quarter" idx="14" hasCustomPrompt="1"/>
          </p:nvPr>
        </p:nvSpPr>
        <p:spPr>
          <a:xfrm>
            <a:off x="1152000" y="1152000"/>
            <a:ext cx="5904000" cy="4944000"/>
          </a:xfrm>
        </p:spPr>
        <p:txBody>
          <a:bodyPr vert="horz" wrap="square" lIns="0" tIns="0" rIns="0" bIns="0" numCol="1" spcCol="288000" anchor="t">
            <a:noAutofit/>
          </a:bodyPr>
          <a:lstStyle>
            <a:lvl1pPr marL="0" indent="0">
              <a:lnSpc>
                <a:spcPct val="100000"/>
              </a:lnSpc>
              <a:spcBef>
                <a:spcPts val="0"/>
              </a:spcBef>
              <a:spcAft>
                <a:spcPts val="1600"/>
              </a:spcAft>
              <a:buClr>
                <a:schemeClr val="tx2"/>
              </a:buClr>
              <a:buFont typeface="Wingdings 2" charset="2"/>
              <a:buNone/>
              <a:defRPr sz="1867">
                <a:solidFill>
                  <a:schemeClr val="tx2"/>
                </a:solidFill>
                <a:sym typeface="Wingdings 2" pitchFamily="2" charset="2"/>
              </a:defRPr>
            </a:lvl1pPr>
            <a:lvl2pPr marL="0" indent="0">
              <a:lnSpc>
                <a:spcPct val="100000"/>
              </a:lnSpc>
              <a:spcBef>
                <a:spcPts val="267"/>
              </a:spcBef>
              <a:spcAft>
                <a:spcPts val="267"/>
              </a:spcAft>
              <a:buClr>
                <a:schemeClr val="bg2"/>
              </a:buClr>
              <a:buFont typeface="Arial" panose="020B0604020202020204" pitchFamily="34" charset="0"/>
              <a:buNone/>
              <a:defRPr sz="1600" b="1">
                <a:solidFill>
                  <a:schemeClr val="tx2"/>
                </a:solidFill>
                <a:sym typeface="Wingdings 2" pitchFamily="2" charset="2"/>
              </a:defRPr>
            </a:lvl2pPr>
            <a:lvl3pPr marL="0" marR="0" indent="0" algn="l" defTabSz="914377" rtl="0" eaLnBrk="1" fontAlgn="auto" latinLnBrk="0" hangingPunct="1">
              <a:lnSpc>
                <a:spcPct val="100000"/>
              </a:lnSpc>
              <a:spcBef>
                <a:spcPts val="267"/>
              </a:spcBef>
              <a:spcAft>
                <a:spcPts val="267"/>
              </a:spcAft>
              <a:buClr>
                <a:schemeClr val="tx2"/>
              </a:buClr>
              <a:buSzTx/>
              <a:buFont typeface="Wingdings 2" charset="2"/>
              <a:buNone/>
              <a:tabLst/>
              <a:defRPr sz="1600">
                <a:sym typeface="Wingdings 2" pitchFamily="2" charset="2"/>
              </a:defRPr>
            </a:lvl3pPr>
            <a:lvl4pPr marL="143996" indent="-239994">
              <a:spcBef>
                <a:spcPts val="267"/>
              </a:spcBef>
              <a:spcAft>
                <a:spcPts val="267"/>
              </a:spcAft>
              <a:buClr>
                <a:schemeClr val="tx2"/>
              </a:buClr>
              <a:buFont typeface="Wingdings 2" charset="2"/>
              <a:buChar char=""/>
              <a:defRPr sz="1600">
                <a:sym typeface="Wingdings 2" pitchFamily="2" charset="2"/>
              </a:defRPr>
            </a:lvl4pPr>
            <a:lvl5pPr marL="719982" indent="-239994">
              <a:spcBef>
                <a:spcPts val="267"/>
              </a:spcBef>
              <a:spcAft>
                <a:spcPts val="267"/>
              </a:spcAft>
              <a:buClr>
                <a:schemeClr val="bg2"/>
              </a:buClr>
              <a:buFont typeface="Wingdings 2" charset="2"/>
              <a:buChar char=""/>
              <a:defRPr sz="1600">
                <a:sym typeface="Wingdings 2" pitchFamily="2" charset="2"/>
              </a:defRPr>
            </a:lvl5pPr>
            <a:lvl6pPr marL="959976" indent="-239994">
              <a:lnSpc>
                <a:spcPct val="100000"/>
              </a:lnSpc>
              <a:spcBef>
                <a:spcPts val="267"/>
              </a:spcBef>
              <a:spcAft>
                <a:spcPts val="267"/>
              </a:spcAft>
              <a:buFont typeface="Police système"/>
              <a:buChar char="-"/>
              <a:defRPr sz="1600" baseline="0"/>
            </a:lvl6pPr>
          </a:lstStyle>
          <a:p>
            <a:pPr lvl="0"/>
            <a:r>
              <a:rPr lang="fr-FR" dirty="0"/>
              <a:t>Chapeau niveau 1</a:t>
            </a:r>
          </a:p>
          <a:p>
            <a:pPr lvl="1"/>
            <a:r>
              <a:rPr lang="fr-FR" dirty="0"/>
              <a:t>Texte courant niveau 2</a:t>
            </a:r>
          </a:p>
          <a:p>
            <a:pPr lvl="2"/>
            <a:r>
              <a:rPr lang="fr-FR" dirty="0"/>
              <a:t>Texte courant niveau 3</a:t>
            </a:r>
          </a:p>
          <a:p>
            <a:pPr lvl="3"/>
            <a:r>
              <a:rPr lang="fr-FR" dirty="0"/>
              <a:t>Texte à puce niveau 4</a:t>
            </a:r>
          </a:p>
          <a:p>
            <a:pPr lvl="4"/>
            <a:r>
              <a:rPr lang="fr-FR" dirty="0"/>
              <a:t>Texte à puce niveau 5</a:t>
            </a:r>
          </a:p>
          <a:p>
            <a:pPr lvl="5"/>
            <a:r>
              <a:rPr lang="fr-FR" dirty="0"/>
              <a:t>Texte à puce niveau 6</a:t>
            </a:r>
          </a:p>
        </p:txBody>
      </p:sp>
      <p:sp>
        <p:nvSpPr>
          <p:cNvPr id="13" name="Espace réservé du texte 17">
            <a:extLst>
              <a:ext uri="{FF2B5EF4-FFF2-40B4-BE49-F238E27FC236}">
                <a16:creationId xmlns:a16="http://schemas.microsoft.com/office/drawing/2014/main" id="{EA7AA81C-7F65-2149-B8FE-4E578E0D17AA}"/>
              </a:ext>
            </a:extLst>
          </p:cNvPr>
          <p:cNvSpPr>
            <a:spLocks noGrp="1"/>
          </p:cNvSpPr>
          <p:nvPr>
            <p:ph type="body" sz="quarter" idx="10" hasCustomPrompt="1"/>
          </p:nvPr>
        </p:nvSpPr>
        <p:spPr>
          <a:xfrm>
            <a:off x="7680000" y="192000"/>
            <a:ext cx="3744000" cy="192000"/>
          </a:xfrm>
        </p:spPr>
        <p:txBody>
          <a:bodyPr vert="horz" wrap="none" lIns="0" tIns="0" rIns="0" bIns="0" anchor="ctr">
            <a:noAutofit/>
          </a:bodyPr>
          <a:lstStyle>
            <a:lvl1pPr marL="0" indent="0" algn="r">
              <a:lnSpc>
                <a:spcPct val="100000"/>
              </a:lnSpc>
              <a:spcBef>
                <a:spcPts val="0"/>
              </a:spcBef>
              <a:buNone/>
              <a:defRPr sz="800" cap="all" baseline="0"/>
            </a:lvl1pPr>
            <a:lvl2pPr marL="0" indent="0" algn="r">
              <a:lnSpc>
                <a:spcPts val="1733"/>
              </a:lnSpc>
              <a:spcBef>
                <a:spcPts val="0"/>
              </a:spcBef>
              <a:buNone/>
              <a:defRPr sz="1733"/>
            </a:lvl2pPr>
            <a:lvl3pPr marL="0" indent="0" algn="r">
              <a:lnSpc>
                <a:spcPts val="1733"/>
              </a:lnSpc>
              <a:spcBef>
                <a:spcPts val="0"/>
              </a:spcBef>
              <a:buNone/>
              <a:defRPr sz="1733"/>
            </a:lvl3pPr>
            <a:lvl4pPr marL="0" indent="0" algn="r">
              <a:lnSpc>
                <a:spcPts val="1733"/>
              </a:lnSpc>
              <a:spcBef>
                <a:spcPts val="0"/>
              </a:spcBef>
              <a:buNone/>
              <a:defRPr sz="1733"/>
            </a:lvl4pPr>
            <a:lvl5pPr marL="0" indent="0" algn="r">
              <a:lnSpc>
                <a:spcPts val="1733"/>
              </a:lnSpc>
              <a:spcBef>
                <a:spcPts val="0"/>
              </a:spcBef>
              <a:buNone/>
              <a:defRPr sz="1733"/>
            </a:lvl5pPr>
          </a:lstStyle>
          <a:p>
            <a:pPr lvl="0"/>
            <a:r>
              <a:rPr lang="fr-FR" dirty="0"/>
              <a:t>Titre de partie</a:t>
            </a:r>
          </a:p>
        </p:txBody>
      </p:sp>
    </p:spTree>
    <p:extLst>
      <p:ext uri="{BB962C8B-B14F-4D97-AF65-F5344CB8AC3E}">
        <p14:creationId xmlns:p14="http://schemas.microsoft.com/office/powerpoint/2010/main" val="30051045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u 1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6000" y="480000"/>
            <a:ext cx="9120000" cy="480000"/>
          </a:xfrm>
        </p:spPr>
        <p:txBody>
          <a:bodyPr vert="horz" wrap="square" lIns="0" tIns="0" rIns="0" bIns="0" anchor="t">
            <a:noAutofit/>
          </a:bodyPr>
          <a:lstStyle>
            <a:lvl1pPr>
              <a:defRPr sz="3467" b="1" i="0" cap="all" baseline="0">
                <a:solidFill>
                  <a:schemeClr val="bg2"/>
                </a:solidFill>
              </a:defRPr>
            </a:lvl1pPr>
          </a:lstStyle>
          <a:p>
            <a:r>
              <a:rPr lang="fr-FR" dirty="0"/>
              <a:t>AJOUTER UN TITRE</a:t>
            </a:r>
            <a:endParaRPr lang="en-US" dirty="0"/>
          </a:p>
        </p:txBody>
      </p:sp>
      <p:sp>
        <p:nvSpPr>
          <p:cNvPr id="5" name="Footer Placeholder 4"/>
          <p:cNvSpPr>
            <a:spLocks noGrp="1"/>
          </p:cNvSpPr>
          <p:nvPr>
            <p:ph type="ftr" sz="quarter" idx="11"/>
          </p:nvPr>
        </p:nvSpPr>
        <p:spPr>
          <a:xfrm>
            <a:off x="7680000" y="6426240"/>
            <a:ext cx="3744000" cy="288000"/>
          </a:xfrm>
        </p:spPr>
        <p:txBody>
          <a:bodyPr vert="horz" wrap="none" lIns="0" tIns="0" rIns="0" bIns="0" anchor="ctr">
            <a:noAutofit/>
          </a:bodyPr>
          <a:lstStyle>
            <a:lvl1pPr>
              <a:defRPr sz="800" b="1" cap="all" baseline="0">
                <a:solidFill>
                  <a:schemeClr val="tx2"/>
                </a:solidFill>
              </a:defRPr>
            </a:lvl1pPr>
          </a:lstStyle>
          <a:p>
            <a:pPr algn="r"/>
            <a:r>
              <a:rPr lang="fr-FR" dirty="0"/>
              <a:t>Titre du document</a:t>
            </a:r>
          </a:p>
        </p:txBody>
      </p:sp>
      <p:sp>
        <p:nvSpPr>
          <p:cNvPr id="6" name="Slide Number Placeholder 5"/>
          <p:cNvSpPr>
            <a:spLocks noGrp="1"/>
          </p:cNvSpPr>
          <p:nvPr>
            <p:ph type="sldNum" sz="quarter" idx="12"/>
          </p:nvPr>
        </p:nvSpPr>
        <p:spPr>
          <a:xfrm>
            <a:off x="11424000" y="6426240"/>
            <a:ext cx="768000" cy="288000"/>
          </a:xfrm>
        </p:spPr>
        <p:txBody>
          <a:bodyPr vert="horz" wrap="none" lIns="0" tIns="0" rIns="0" bIns="0" anchor="ctr">
            <a:noAutofit/>
          </a:bodyPr>
          <a:lstStyle>
            <a:lvl1pPr algn="ctr">
              <a:defRPr sz="1867" b="1" i="0" baseline="0">
                <a:solidFill>
                  <a:schemeClr val="bg2"/>
                </a:solidFill>
              </a:defRPr>
            </a:lvl1pPr>
          </a:lstStyle>
          <a:p>
            <a:fld id="{0C74FEAB-A902-8042-83F0-39B455B20A2E}" type="slidenum">
              <a:rPr lang="fr-FR" smtClean="0"/>
              <a:pPr/>
              <a:t>‹N°›</a:t>
            </a:fld>
            <a:endParaRPr lang="fr-FR" dirty="0"/>
          </a:p>
        </p:txBody>
      </p:sp>
      <p:sp>
        <p:nvSpPr>
          <p:cNvPr id="7" name="Shape_6">
            <a:extLst>
              <a:ext uri="{FF2B5EF4-FFF2-40B4-BE49-F238E27FC236}">
                <a16:creationId xmlns:a16="http://schemas.microsoft.com/office/drawing/2014/main" id="{69FF4521-2218-E645-A4D3-3450D3721BDA}"/>
              </a:ext>
            </a:extLst>
          </p:cNvPr>
          <p:cNvSpPr/>
          <p:nvPr userDrawn="1"/>
        </p:nvSpPr>
        <p:spPr>
          <a:xfrm>
            <a:off x="11423520" y="480000"/>
            <a:ext cx="768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8" name="Shape_5">
            <a:extLst>
              <a:ext uri="{FF2B5EF4-FFF2-40B4-BE49-F238E27FC236}">
                <a16:creationId xmlns:a16="http://schemas.microsoft.com/office/drawing/2014/main" id="{E7ED377A-3DB8-174A-8890-9CF9A6CE1323}"/>
              </a:ext>
            </a:extLst>
          </p:cNvPr>
          <p:cNvSpPr/>
          <p:nvPr userDrawn="1"/>
        </p:nvSpPr>
        <p:spPr>
          <a:xfrm>
            <a:off x="0" y="480000"/>
            <a:ext cx="768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1" name="Espace réservé du texte 17">
            <a:extLst>
              <a:ext uri="{FF2B5EF4-FFF2-40B4-BE49-F238E27FC236}">
                <a16:creationId xmlns:a16="http://schemas.microsoft.com/office/drawing/2014/main" id="{B76A9BA5-B325-904A-94E0-A9D69DD3A128}"/>
              </a:ext>
            </a:extLst>
          </p:cNvPr>
          <p:cNvSpPr>
            <a:spLocks noGrp="1"/>
          </p:cNvSpPr>
          <p:nvPr>
            <p:ph type="body" sz="quarter" idx="10" hasCustomPrompt="1"/>
          </p:nvPr>
        </p:nvSpPr>
        <p:spPr>
          <a:xfrm>
            <a:off x="7680000" y="192000"/>
            <a:ext cx="3744000" cy="192000"/>
          </a:xfrm>
        </p:spPr>
        <p:txBody>
          <a:bodyPr vert="horz" wrap="none" lIns="0" tIns="0" rIns="0" bIns="0" anchor="ctr">
            <a:noAutofit/>
          </a:bodyPr>
          <a:lstStyle>
            <a:lvl1pPr marL="0" indent="0" algn="r">
              <a:lnSpc>
                <a:spcPct val="100000"/>
              </a:lnSpc>
              <a:spcBef>
                <a:spcPts val="0"/>
              </a:spcBef>
              <a:buNone/>
              <a:defRPr sz="800" cap="all" baseline="0"/>
            </a:lvl1pPr>
            <a:lvl2pPr marL="0" indent="0" algn="r">
              <a:lnSpc>
                <a:spcPts val="1733"/>
              </a:lnSpc>
              <a:spcBef>
                <a:spcPts val="0"/>
              </a:spcBef>
              <a:buNone/>
              <a:defRPr sz="1733"/>
            </a:lvl2pPr>
            <a:lvl3pPr marL="0" indent="0" algn="r">
              <a:lnSpc>
                <a:spcPts val="1733"/>
              </a:lnSpc>
              <a:spcBef>
                <a:spcPts val="0"/>
              </a:spcBef>
              <a:buNone/>
              <a:defRPr sz="1733"/>
            </a:lvl3pPr>
            <a:lvl4pPr marL="0" indent="0" algn="r">
              <a:lnSpc>
                <a:spcPts val="1733"/>
              </a:lnSpc>
              <a:spcBef>
                <a:spcPts val="0"/>
              </a:spcBef>
              <a:buNone/>
              <a:defRPr sz="1733"/>
            </a:lvl4pPr>
            <a:lvl5pPr marL="0" indent="0" algn="r">
              <a:lnSpc>
                <a:spcPts val="1733"/>
              </a:lnSpc>
              <a:spcBef>
                <a:spcPts val="0"/>
              </a:spcBef>
              <a:buNone/>
              <a:defRPr sz="1733"/>
            </a:lvl5pPr>
          </a:lstStyle>
          <a:p>
            <a:pPr lvl="0"/>
            <a:r>
              <a:rPr lang="fr-FR" dirty="0"/>
              <a:t>Titre de partie</a:t>
            </a:r>
          </a:p>
        </p:txBody>
      </p:sp>
      <p:sp>
        <p:nvSpPr>
          <p:cNvPr id="14" name="Espace réservé du texte 11">
            <a:extLst>
              <a:ext uri="{FF2B5EF4-FFF2-40B4-BE49-F238E27FC236}">
                <a16:creationId xmlns:a16="http://schemas.microsoft.com/office/drawing/2014/main" id="{3CD6B04A-D753-9547-9C6F-24A690C1CF22}"/>
              </a:ext>
            </a:extLst>
          </p:cNvPr>
          <p:cNvSpPr>
            <a:spLocks noGrp="1"/>
          </p:cNvSpPr>
          <p:nvPr>
            <p:ph type="body" sz="quarter" idx="22" hasCustomPrompt="1"/>
          </p:nvPr>
        </p:nvSpPr>
        <p:spPr>
          <a:xfrm>
            <a:off x="1536000" y="1152483"/>
            <a:ext cx="9120000" cy="576000"/>
          </a:xfrm>
        </p:spPr>
        <p:txBody>
          <a:bodyPr vert="horz" wrap="square" lIns="0" tIns="0" rIns="0" bIns="0" anchor="t">
            <a:noAutofit/>
          </a:bodyPr>
          <a:lstStyle>
            <a:lvl1pPr marL="0" indent="0">
              <a:lnSpc>
                <a:spcPct val="100000"/>
              </a:lnSpc>
              <a:spcBef>
                <a:spcPts val="0"/>
              </a:spcBef>
              <a:spcAft>
                <a:spcPts val="1600"/>
              </a:spcAft>
              <a:buClr>
                <a:schemeClr val="tx2"/>
              </a:buClr>
              <a:buFont typeface="Wingdings 2" charset="2"/>
              <a:buNone/>
              <a:defRPr sz="1867">
                <a:solidFill>
                  <a:schemeClr val="tx2"/>
                </a:solidFill>
                <a:sym typeface="Wingdings 2" pitchFamily="2" charset="2"/>
              </a:defRPr>
            </a:lvl1pPr>
            <a:lvl2pPr marL="0" indent="0">
              <a:lnSpc>
                <a:spcPct val="100000"/>
              </a:lnSpc>
              <a:spcBef>
                <a:spcPts val="267"/>
              </a:spcBef>
              <a:spcAft>
                <a:spcPts val="267"/>
              </a:spcAft>
              <a:buClr>
                <a:schemeClr val="bg2"/>
              </a:buClr>
              <a:buFont typeface="Arial" panose="020B0604020202020204" pitchFamily="34" charset="0"/>
              <a:buNone/>
              <a:defRPr sz="1600" b="1">
                <a:solidFill>
                  <a:schemeClr val="tx2"/>
                </a:solidFill>
                <a:sym typeface="Wingdings 2" pitchFamily="2" charset="2"/>
              </a:defRPr>
            </a:lvl2pPr>
            <a:lvl3pPr marL="0" marR="0" indent="0" algn="l" defTabSz="914377" rtl="0" eaLnBrk="1" fontAlgn="auto" latinLnBrk="0" hangingPunct="1">
              <a:lnSpc>
                <a:spcPct val="100000"/>
              </a:lnSpc>
              <a:spcBef>
                <a:spcPts val="267"/>
              </a:spcBef>
              <a:spcAft>
                <a:spcPts val="267"/>
              </a:spcAft>
              <a:buClr>
                <a:schemeClr val="tx2"/>
              </a:buClr>
              <a:buSzTx/>
              <a:buFont typeface="Wingdings 2" charset="2"/>
              <a:buNone/>
              <a:tabLst/>
              <a:defRPr sz="1600">
                <a:sym typeface="Wingdings 2" pitchFamily="2" charset="2"/>
              </a:defRPr>
            </a:lvl3pPr>
            <a:lvl4pPr marL="143996" indent="-143996">
              <a:spcBef>
                <a:spcPts val="267"/>
              </a:spcBef>
              <a:spcAft>
                <a:spcPts val="267"/>
              </a:spcAft>
              <a:buClr>
                <a:schemeClr val="tx2"/>
              </a:buClr>
              <a:buFont typeface="Wingdings 2" charset="2"/>
              <a:buChar char=""/>
              <a:defRPr sz="1600">
                <a:sym typeface="Wingdings 2" pitchFamily="2" charset="2"/>
              </a:defRPr>
            </a:lvl4pPr>
            <a:lvl5pPr marL="719982" indent="-143996">
              <a:spcBef>
                <a:spcPts val="267"/>
              </a:spcBef>
              <a:spcAft>
                <a:spcPts val="267"/>
              </a:spcAft>
              <a:buClr>
                <a:schemeClr val="bg2"/>
              </a:buClr>
              <a:buFont typeface="Wingdings 2" charset="2"/>
              <a:buChar char=""/>
              <a:defRPr sz="1600">
                <a:sym typeface="Wingdings 2" pitchFamily="2" charset="2"/>
              </a:defRPr>
            </a:lvl5pPr>
            <a:lvl6pPr marL="1439964" indent="-143996">
              <a:lnSpc>
                <a:spcPct val="100000"/>
              </a:lnSpc>
              <a:spcBef>
                <a:spcPts val="267"/>
              </a:spcBef>
              <a:spcAft>
                <a:spcPts val="267"/>
              </a:spcAft>
              <a:buFont typeface="Police système"/>
              <a:buChar char="-"/>
              <a:defRPr sz="1600" baseline="0"/>
            </a:lvl6pPr>
          </a:lstStyle>
          <a:p>
            <a:pPr lvl="0"/>
            <a:r>
              <a:rPr lang="fr-FR" dirty="0"/>
              <a:t>Chapeau niveau 1</a:t>
            </a:r>
          </a:p>
        </p:txBody>
      </p:sp>
    </p:spTree>
    <p:extLst>
      <p:ext uri="{BB962C8B-B14F-4D97-AF65-F5344CB8AC3E}">
        <p14:creationId xmlns:p14="http://schemas.microsoft.com/office/powerpoint/2010/main" val="17192920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E13964E-BB70-44CD-8FDD-B77EEC914068}"/>
              </a:ext>
            </a:extLst>
          </p:cNvPr>
          <p:cNvSpPr>
            <a:spLocks noGrp="1"/>
          </p:cNvSpPr>
          <p:nvPr>
            <p:ph type="dt" sz="half" idx="10"/>
          </p:nvPr>
        </p:nvSpPr>
        <p:spPr/>
        <p:txBody>
          <a:bodyPr/>
          <a:lstStyle/>
          <a:p>
            <a:fld id="{1C1FB38F-B667-4A2A-B675-47A85327952D}" type="datetimeFigureOut">
              <a:rPr lang="fr-FR" smtClean="0"/>
              <a:t>26/12/2023</a:t>
            </a:fld>
            <a:endParaRPr lang="fr-FR"/>
          </a:p>
        </p:txBody>
      </p:sp>
      <p:sp>
        <p:nvSpPr>
          <p:cNvPr id="3" name="Espace réservé du pied de page 2">
            <a:extLst>
              <a:ext uri="{FF2B5EF4-FFF2-40B4-BE49-F238E27FC236}">
                <a16:creationId xmlns:a16="http://schemas.microsoft.com/office/drawing/2014/main" id="{F385DDD9-F3D1-4F24-92AB-5B5B9220344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AB9DD2C-9628-4241-AAAF-F832E7A21AB1}"/>
              </a:ext>
            </a:extLst>
          </p:cNvPr>
          <p:cNvSpPr>
            <a:spLocks noGrp="1"/>
          </p:cNvSpPr>
          <p:nvPr>
            <p:ph type="sldNum" sz="quarter" idx="12"/>
          </p:nvPr>
        </p:nvSpPr>
        <p:spPr/>
        <p:txBody>
          <a:bodyPr/>
          <a:lstStyle/>
          <a:p>
            <a:fld id="{99DA056C-F8A1-4F42-AC37-EC2AB2E194AA}" type="slidenum">
              <a:rPr lang="fr-FR" smtClean="0"/>
              <a:t>‹N°›</a:t>
            </a:fld>
            <a:endParaRPr lang="fr-FR"/>
          </a:p>
        </p:txBody>
      </p:sp>
    </p:spTree>
    <p:extLst>
      <p:ext uri="{BB962C8B-B14F-4D97-AF65-F5344CB8AC3E}">
        <p14:creationId xmlns:p14="http://schemas.microsoft.com/office/powerpoint/2010/main" val="19531925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Deux contenu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fr-FR" dirty="0"/>
              <a:t>AJOUTER UN TITRE</a:t>
            </a:r>
            <a:endParaRPr lang="en-US" dirty="0"/>
          </a:p>
        </p:txBody>
      </p:sp>
      <p:sp>
        <p:nvSpPr>
          <p:cNvPr id="3" name="Content Placeholder 2"/>
          <p:cNvSpPr>
            <a:spLocks noGrp="1"/>
          </p:cNvSpPr>
          <p:nvPr>
            <p:ph sz="half" idx="1"/>
          </p:nvPr>
        </p:nvSpPr>
        <p:spPr>
          <a:xfrm>
            <a:off x="1536000" y="1152000"/>
            <a:ext cx="4320000" cy="4944000"/>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endParaRPr lang="en-US" dirty="0"/>
          </a:p>
        </p:txBody>
      </p:sp>
      <p:sp>
        <p:nvSpPr>
          <p:cNvPr id="4" name="Content Placeholder 3"/>
          <p:cNvSpPr>
            <a:spLocks noGrp="1"/>
          </p:cNvSpPr>
          <p:nvPr>
            <p:ph sz="half" idx="2"/>
          </p:nvPr>
        </p:nvSpPr>
        <p:spPr>
          <a:xfrm>
            <a:off x="6336000" y="1152000"/>
            <a:ext cx="4320000" cy="4944000"/>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endParaRPr lang="en-US" dirty="0"/>
          </a:p>
        </p:txBody>
      </p:sp>
      <p:sp>
        <p:nvSpPr>
          <p:cNvPr id="8" name="Espace réservé du pied de page 7">
            <a:extLst>
              <a:ext uri="{FF2B5EF4-FFF2-40B4-BE49-F238E27FC236}">
                <a16:creationId xmlns:a16="http://schemas.microsoft.com/office/drawing/2014/main" id="{CFAC259C-6AE5-174D-9827-3FFD0E60377D}"/>
              </a:ext>
            </a:extLst>
          </p:cNvPr>
          <p:cNvSpPr>
            <a:spLocks noGrp="1"/>
          </p:cNvSpPr>
          <p:nvPr>
            <p:ph type="ftr" sz="quarter" idx="10"/>
          </p:nvPr>
        </p:nvSpPr>
        <p:spPr/>
        <p:txBody>
          <a:bodyPr/>
          <a:lstStyle/>
          <a:p>
            <a:r>
              <a:rPr lang="fr-FR" dirty="0"/>
              <a:t>Titre du document</a:t>
            </a:r>
          </a:p>
        </p:txBody>
      </p:sp>
      <p:sp>
        <p:nvSpPr>
          <p:cNvPr id="9" name="Espace réservé du numéro de diapositive 8">
            <a:extLst>
              <a:ext uri="{FF2B5EF4-FFF2-40B4-BE49-F238E27FC236}">
                <a16:creationId xmlns:a16="http://schemas.microsoft.com/office/drawing/2014/main" id="{B284525E-E560-554C-AED5-179453AB3672}"/>
              </a:ext>
            </a:extLst>
          </p:cNvPr>
          <p:cNvSpPr>
            <a:spLocks noGrp="1"/>
          </p:cNvSpPr>
          <p:nvPr>
            <p:ph type="sldNum" sz="quarter" idx="11"/>
          </p:nvPr>
        </p:nvSpPr>
        <p:spPr/>
        <p:txBody>
          <a:bodyPr/>
          <a:lstStyle>
            <a:lvl1pPr algn="ctr">
              <a:defRPr/>
            </a:lvl1pPr>
          </a:lstStyle>
          <a:p>
            <a:fld id="{C189827F-40AF-2E4C-825E-404E3358A457}" type="slidenum">
              <a:rPr lang="fr-FR" smtClean="0"/>
              <a:pPr/>
              <a:t>‹N°›</a:t>
            </a:fld>
            <a:endParaRPr lang="fr-FR" dirty="0"/>
          </a:p>
        </p:txBody>
      </p:sp>
    </p:spTree>
    <p:extLst>
      <p:ext uri="{BB962C8B-B14F-4D97-AF65-F5344CB8AC3E}">
        <p14:creationId xmlns:p14="http://schemas.microsoft.com/office/powerpoint/2010/main" val="12267782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fr-FR" dirty="0"/>
              <a:t>AJOUTER UN TITRE</a:t>
            </a:r>
            <a:endParaRPr lang="en-US" dirty="0"/>
          </a:p>
        </p:txBody>
      </p:sp>
      <p:sp>
        <p:nvSpPr>
          <p:cNvPr id="3" name="Content Placeholder 2"/>
          <p:cNvSpPr>
            <a:spLocks noGrp="1"/>
          </p:cNvSpPr>
          <p:nvPr>
            <p:ph idx="1"/>
          </p:nvPr>
        </p:nvSpPr>
        <p:spPr/>
        <p:txBody>
          <a:bodyPr/>
          <a:lstStyle>
            <a:lvl2pPr marL="0" indent="0">
              <a:spcAft>
                <a:spcPts val="0"/>
              </a:spcAft>
              <a:buNone/>
              <a:defRPr/>
            </a:lvl2pPr>
            <a:lvl3pPr marL="0" indent="0">
              <a:buNone/>
              <a:defRPr sz="1600"/>
            </a:lvl3pPr>
            <a:lvl4pPr marL="0" indent="-239994">
              <a:buClr>
                <a:schemeClr val="tx2"/>
              </a:buClr>
              <a:buFont typeface="Wingdings 2" charset="2"/>
              <a:buChar char=""/>
              <a:defRPr sz="1600">
                <a:sym typeface="Wingdings 2" pitchFamily="2" charset="2"/>
              </a:defRPr>
            </a:lvl4pPr>
            <a:lvl5pPr marL="719982" indent="-239994">
              <a:buClr>
                <a:schemeClr val="bg2"/>
              </a:buClr>
              <a:buFont typeface="Wingdings 2" charset="2"/>
              <a:buChar char=""/>
              <a:defRPr sz="1600">
                <a:sym typeface="Wingdings 2" pitchFamily="2" charset="2"/>
              </a:defRPr>
            </a:lvl5pPr>
            <a:lvl6pPr marL="959976" indent="-239994">
              <a:lnSpc>
                <a:spcPct val="100000"/>
              </a:lnSpc>
              <a:spcBef>
                <a:spcPts val="0"/>
              </a:spcBef>
              <a:buFont typeface="Police système"/>
              <a:buChar char="-"/>
              <a:defRPr sz="1600" baseline="0">
                <a:latin typeface="+mj-lt"/>
              </a:defRPr>
            </a:lvl6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endParaRPr lang="en-US" dirty="0"/>
          </a:p>
        </p:txBody>
      </p:sp>
      <p:sp>
        <p:nvSpPr>
          <p:cNvPr id="6" name="Slide Number Placeholder 5"/>
          <p:cNvSpPr>
            <a:spLocks noGrp="1"/>
          </p:cNvSpPr>
          <p:nvPr>
            <p:ph type="sldNum" sz="quarter" idx="12"/>
          </p:nvPr>
        </p:nvSpPr>
        <p:spPr>
          <a:xfrm>
            <a:off x="11424000" y="6426240"/>
            <a:ext cx="768000" cy="288000"/>
          </a:xfrm>
          <a:prstGeom prst="rect">
            <a:avLst/>
          </a:prstGeom>
        </p:spPr>
        <p:txBody>
          <a:bodyPr vert="horz" wrap="none" lIns="0" tIns="0" rIns="0" bIns="0" anchor="ctr">
            <a:noAutofit/>
          </a:bodyPr>
          <a:lstStyle>
            <a:lvl1pPr algn="ctr">
              <a:defRPr/>
            </a:lvl1pPr>
          </a:lstStyle>
          <a:p>
            <a:fld id="{0C74FEAB-A902-8042-83F0-39B455B20A2E}" type="slidenum">
              <a:rPr lang="fr-FR" smtClean="0"/>
              <a:pPr/>
              <a:t>‹N°›</a:t>
            </a:fld>
            <a:endParaRPr lang="fr-FR" dirty="0"/>
          </a:p>
        </p:txBody>
      </p:sp>
      <p:sp>
        <p:nvSpPr>
          <p:cNvPr id="9" name="Footer Placeholder 4">
            <a:extLst>
              <a:ext uri="{FF2B5EF4-FFF2-40B4-BE49-F238E27FC236}">
                <a16:creationId xmlns:a16="http://schemas.microsoft.com/office/drawing/2014/main" id="{50351370-E077-544C-A8F8-03338CAAD067}"/>
              </a:ext>
            </a:extLst>
          </p:cNvPr>
          <p:cNvSpPr>
            <a:spLocks noGrp="1"/>
          </p:cNvSpPr>
          <p:nvPr>
            <p:ph type="ftr" sz="quarter" idx="11"/>
          </p:nvPr>
        </p:nvSpPr>
        <p:spPr>
          <a:xfrm>
            <a:off x="7680000" y="6426240"/>
            <a:ext cx="3744000" cy="288000"/>
          </a:xfrm>
          <a:prstGeom prst="rect">
            <a:avLst/>
          </a:prstGeom>
        </p:spPr>
        <p:txBody>
          <a:bodyPr vert="horz" wrap="none" lIns="0" tIns="0" rIns="0" bIns="0" anchor="ctr">
            <a:noAutofit/>
          </a:bodyPr>
          <a:lstStyle/>
          <a:p>
            <a:r>
              <a:rPr lang="fr-FR" dirty="0"/>
              <a:t>Titre du document</a:t>
            </a:r>
          </a:p>
        </p:txBody>
      </p:sp>
    </p:spTree>
    <p:extLst>
      <p:ext uri="{BB962C8B-B14F-4D97-AF65-F5344CB8AC3E}">
        <p14:creationId xmlns:p14="http://schemas.microsoft.com/office/powerpoint/2010/main" val="6278266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fr-FR" dirty="0"/>
              <a:t>AJOUTER UN TITRE</a:t>
            </a:r>
            <a:endParaRPr lang="en-US" dirty="0"/>
          </a:p>
        </p:txBody>
      </p:sp>
      <p:sp>
        <p:nvSpPr>
          <p:cNvPr id="3" name="Content Placeholder 2"/>
          <p:cNvSpPr>
            <a:spLocks noGrp="1"/>
          </p:cNvSpPr>
          <p:nvPr>
            <p:ph sz="half" idx="1"/>
          </p:nvPr>
        </p:nvSpPr>
        <p:spPr>
          <a:xfrm>
            <a:off x="1536000" y="1152000"/>
            <a:ext cx="4320000" cy="4944000"/>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endParaRPr lang="en-US" dirty="0"/>
          </a:p>
        </p:txBody>
      </p:sp>
      <p:sp>
        <p:nvSpPr>
          <p:cNvPr id="4" name="Content Placeholder 3"/>
          <p:cNvSpPr>
            <a:spLocks noGrp="1"/>
          </p:cNvSpPr>
          <p:nvPr>
            <p:ph sz="half" idx="2"/>
          </p:nvPr>
        </p:nvSpPr>
        <p:spPr>
          <a:xfrm>
            <a:off x="6336000" y="1152000"/>
            <a:ext cx="4320000" cy="4944000"/>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endParaRPr lang="en-US" dirty="0"/>
          </a:p>
        </p:txBody>
      </p:sp>
      <p:sp>
        <p:nvSpPr>
          <p:cNvPr id="8" name="Espace réservé du pied de page 7">
            <a:extLst>
              <a:ext uri="{FF2B5EF4-FFF2-40B4-BE49-F238E27FC236}">
                <a16:creationId xmlns:a16="http://schemas.microsoft.com/office/drawing/2014/main" id="{CFAC259C-6AE5-174D-9827-3FFD0E60377D}"/>
              </a:ext>
            </a:extLst>
          </p:cNvPr>
          <p:cNvSpPr>
            <a:spLocks noGrp="1"/>
          </p:cNvSpPr>
          <p:nvPr>
            <p:ph type="ftr" sz="quarter" idx="10"/>
          </p:nvPr>
        </p:nvSpPr>
        <p:spPr/>
        <p:txBody>
          <a:bodyPr/>
          <a:lstStyle/>
          <a:p>
            <a:r>
              <a:rPr lang="fr-FR" dirty="0"/>
              <a:t>Titre du document</a:t>
            </a:r>
          </a:p>
        </p:txBody>
      </p:sp>
      <p:sp>
        <p:nvSpPr>
          <p:cNvPr id="9" name="Espace réservé du numéro de diapositive 8">
            <a:extLst>
              <a:ext uri="{FF2B5EF4-FFF2-40B4-BE49-F238E27FC236}">
                <a16:creationId xmlns:a16="http://schemas.microsoft.com/office/drawing/2014/main" id="{B284525E-E560-554C-AED5-179453AB3672}"/>
              </a:ext>
            </a:extLst>
          </p:cNvPr>
          <p:cNvSpPr>
            <a:spLocks noGrp="1"/>
          </p:cNvSpPr>
          <p:nvPr>
            <p:ph type="sldNum" sz="quarter" idx="11"/>
          </p:nvPr>
        </p:nvSpPr>
        <p:spPr/>
        <p:txBody>
          <a:bodyPr/>
          <a:lstStyle>
            <a:lvl1pPr algn="ctr">
              <a:defRPr/>
            </a:lvl1pPr>
          </a:lstStyle>
          <a:p>
            <a:fld id="{C189827F-40AF-2E4C-825E-404E3358A457}" type="slidenum">
              <a:rPr lang="fr-FR" smtClean="0"/>
              <a:pPr/>
              <a:t>‹N°›</a:t>
            </a:fld>
            <a:endParaRPr lang="fr-FR" dirty="0"/>
          </a:p>
        </p:txBody>
      </p:sp>
    </p:spTree>
    <p:extLst>
      <p:ext uri="{BB962C8B-B14F-4D97-AF65-F5344CB8AC3E}">
        <p14:creationId xmlns:p14="http://schemas.microsoft.com/office/powerpoint/2010/main" val="4778690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6000" y="480000"/>
            <a:ext cx="9120000" cy="480000"/>
          </a:xfrm>
        </p:spPr>
        <p:txBody>
          <a:bodyPr/>
          <a:lstStyle>
            <a:lvl1pPr>
              <a:defRPr/>
            </a:lvl1pPr>
          </a:lstStyle>
          <a:p>
            <a:r>
              <a:rPr lang="fr-FR" dirty="0"/>
              <a:t>AJOUTER UN TITRE</a:t>
            </a:r>
            <a:endParaRPr lang="en-US" dirty="0"/>
          </a:p>
        </p:txBody>
      </p:sp>
      <p:sp>
        <p:nvSpPr>
          <p:cNvPr id="3" name="Text Placeholder 2"/>
          <p:cNvSpPr>
            <a:spLocks noGrp="1"/>
          </p:cNvSpPr>
          <p:nvPr>
            <p:ph type="body" idx="1"/>
          </p:nvPr>
        </p:nvSpPr>
        <p:spPr>
          <a:xfrm>
            <a:off x="1536000" y="1152000"/>
            <a:ext cx="9120000" cy="576000"/>
          </a:xfrm>
        </p:spPr>
        <p:txBody>
          <a:bodyPr vert="horz" wrap="square" lIns="0" tIns="0" rIns="0" bIns="0" anchor="t">
            <a:noAutofit/>
          </a:bodyPr>
          <a:lstStyle>
            <a:lvl1pPr marL="0" indent="0">
              <a:spcAft>
                <a:spcPts val="0"/>
              </a:spcAft>
              <a:buNone/>
              <a:defRPr sz="1867"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dirty="0"/>
              <a:t>Cliquez pour modifier les styles du texte du masque</a:t>
            </a:r>
          </a:p>
        </p:txBody>
      </p:sp>
      <p:sp>
        <p:nvSpPr>
          <p:cNvPr id="4" name="Content Placeholder 3"/>
          <p:cNvSpPr>
            <a:spLocks noGrp="1"/>
          </p:cNvSpPr>
          <p:nvPr>
            <p:ph sz="half" idx="2"/>
          </p:nvPr>
        </p:nvSpPr>
        <p:spPr>
          <a:xfrm>
            <a:off x="1536000" y="1776000"/>
            <a:ext cx="4320000" cy="4320000"/>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en-US" dirty="0" err="1"/>
              <a:t>Sixième</a:t>
            </a:r>
            <a:r>
              <a:rPr lang="en-US" dirty="0"/>
              <a:t> </a:t>
            </a:r>
            <a:r>
              <a:rPr lang="en-US" dirty="0" err="1"/>
              <a:t>niveau</a:t>
            </a:r>
            <a:endParaRPr lang="en-US" dirty="0"/>
          </a:p>
        </p:txBody>
      </p:sp>
      <p:sp>
        <p:nvSpPr>
          <p:cNvPr id="6" name="Content Placeholder 5"/>
          <p:cNvSpPr>
            <a:spLocks noGrp="1"/>
          </p:cNvSpPr>
          <p:nvPr>
            <p:ph sz="quarter" idx="4"/>
          </p:nvPr>
        </p:nvSpPr>
        <p:spPr>
          <a:xfrm>
            <a:off x="6336000" y="1776000"/>
            <a:ext cx="4320000" cy="4320000"/>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endParaRPr lang="en-US" dirty="0"/>
          </a:p>
        </p:txBody>
      </p:sp>
      <p:sp>
        <p:nvSpPr>
          <p:cNvPr id="10" name="Espace réservé du pied de page 9">
            <a:extLst>
              <a:ext uri="{FF2B5EF4-FFF2-40B4-BE49-F238E27FC236}">
                <a16:creationId xmlns:a16="http://schemas.microsoft.com/office/drawing/2014/main" id="{C452EB64-E290-6541-BD83-F82117B2B8DA}"/>
              </a:ext>
            </a:extLst>
          </p:cNvPr>
          <p:cNvSpPr>
            <a:spLocks noGrp="1"/>
          </p:cNvSpPr>
          <p:nvPr>
            <p:ph type="ftr" sz="quarter" idx="10"/>
          </p:nvPr>
        </p:nvSpPr>
        <p:spPr/>
        <p:txBody>
          <a:bodyPr/>
          <a:lstStyle/>
          <a:p>
            <a:r>
              <a:rPr lang="fr-FR" dirty="0"/>
              <a:t>Titre du document</a:t>
            </a:r>
          </a:p>
        </p:txBody>
      </p:sp>
      <p:sp>
        <p:nvSpPr>
          <p:cNvPr id="11" name="Espace réservé du numéro de diapositive 10">
            <a:extLst>
              <a:ext uri="{FF2B5EF4-FFF2-40B4-BE49-F238E27FC236}">
                <a16:creationId xmlns:a16="http://schemas.microsoft.com/office/drawing/2014/main" id="{74C7FA72-4C34-7540-9BE1-8B743C554078}"/>
              </a:ext>
            </a:extLst>
          </p:cNvPr>
          <p:cNvSpPr>
            <a:spLocks noGrp="1"/>
          </p:cNvSpPr>
          <p:nvPr>
            <p:ph type="sldNum" sz="quarter" idx="11"/>
          </p:nvPr>
        </p:nvSpPr>
        <p:spPr/>
        <p:txBody>
          <a:bodyPr/>
          <a:lstStyle>
            <a:lvl1pPr algn="ctr">
              <a:defRPr/>
            </a:lvl1pPr>
          </a:lstStyle>
          <a:p>
            <a:fld id="{C189827F-40AF-2E4C-825E-404E3358A457}" type="slidenum">
              <a:rPr lang="fr-FR" smtClean="0"/>
              <a:pPr/>
              <a:t>‹N°›</a:t>
            </a:fld>
            <a:endParaRPr lang="fr-FR" dirty="0"/>
          </a:p>
        </p:txBody>
      </p:sp>
    </p:spTree>
    <p:extLst>
      <p:ext uri="{BB962C8B-B14F-4D97-AF65-F5344CB8AC3E}">
        <p14:creationId xmlns:p14="http://schemas.microsoft.com/office/powerpoint/2010/main" val="1588415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8B2977-E07D-7C9C-7AD9-6D25B7ACA64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AB6D7CE-48A5-3945-9064-E7C92818C0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3A48CD0-3D62-256E-A867-848DEFA43A38}"/>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20616DC4-8A18-0E27-FCF9-C420988AFA9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78B2A3C-FCF9-E5F6-5D7C-359C068DA89E}"/>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34916410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fr-FR" dirty="0"/>
              <a:t>AJOUTER UN TITRE</a:t>
            </a:r>
            <a:endParaRPr lang="en-US" dirty="0"/>
          </a:p>
        </p:txBody>
      </p:sp>
      <p:sp>
        <p:nvSpPr>
          <p:cNvPr id="6" name="Espace réservé du pied de page 5">
            <a:extLst>
              <a:ext uri="{FF2B5EF4-FFF2-40B4-BE49-F238E27FC236}">
                <a16:creationId xmlns:a16="http://schemas.microsoft.com/office/drawing/2014/main" id="{CF2CE55A-BD70-1443-BCB7-D4614A96F069}"/>
              </a:ext>
            </a:extLst>
          </p:cNvPr>
          <p:cNvSpPr>
            <a:spLocks noGrp="1"/>
          </p:cNvSpPr>
          <p:nvPr>
            <p:ph type="ftr" sz="quarter" idx="10"/>
          </p:nvPr>
        </p:nvSpPr>
        <p:spPr/>
        <p:txBody>
          <a:bodyPr/>
          <a:lstStyle/>
          <a:p>
            <a:r>
              <a:rPr lang="fr-FR" dirty="0"/>
              <a:t>Titre du document</a:t>
            </a:r>
          </a:p>
        </p:txBody>
      </p:sp>
      <p:sp>
        <p:nvSpPr>
          <p:cNvPr id="7" name="Espace réservé du numéro de diapositive 6">
            <a:extLst>
              <a:ext uri="{FF2B5EF4-FFF2-40B4-BE49-F238E27FC236}">
                <a16:creationId xmlns:a16="http://schemas.microsoft.com/office/drawing/2014/main" id="{0714147F-0AD1-A049-8C32-97A21D846B07}"/>
              </a:ext>
            </a:extLst>
          </p:cNvPr>
          <p:cNvSpPr>
            <a:spLocks noGrp="1"/>
          </p:cNvSpPr>
          <p:nvPr>
            <p:ph type="sldNum" sz="quarter" idx="11"/>
          </p:nvPr>
        </p:nvSpPr>
        <p:spPr/>
        <p:txBody>
          <a:bodyPr/>
          <a:lstStyle>
            <a:lvl1pPr algn="ctr">
              <a:defRPr/>
            </a:lvl1pPr>
          </a:lstStyle>
          <a:p>
            <a:fld id="{C189827F-40AF-2E4C-825E-404E3358A457}" type="slidenum">
              <a:rPr lang="fr-FR" smtClean="0"/>
              <a:pPr/>
              <a:t>‹N°›</a:t>
            </a:fld>
            <a:endParaRPr lang="fr-FR" dirty="0"/>
          </a:p>
        </p:txBody>
      </p:sp>
    </p:spTree>
    <p:extLst>
      <p:ext uri="{BB962C8B-B14F-4D97-AF65-F5344CB8AC3E}">
        <p14:creationId xmlns:p14="http://schemas.microsoft.com/office/powerpoint/2010/main" val="4228433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5" name="Espace réservé du pied de page 4">
            <a:extLst>
              <a:ext uri="{FF2B5EF4-FFF2-40B4-BE49-F238E27FC236}">
                <a16:creationId xmlns:a16="http://schemas.microsoft.com/office/drawing/2014/main" id="{D47B1D73-79A6-F343-B040-84423A106DCB}"/>
              </a:ext>
            </a:extLst>
          </p:cNvPr>
          <p:cNvSpPr>
            <a:spLocks noGrp="1"/>
          </p:cNvSpPr>
          <p:nvPr>
            <p:ph type="ftr" sz="quarter" idx="10"/>
          </p:nvPr>
        </p:nvSpPr>
        <p:spPr/>
        <p:txBody>
          <a:bodyPr/>
          <a:lstStyle/>
          <a:p>
            <a:r>
              <a:rPr lang="fr-FR" dirty="0"/>
              <a:t>Titre du document</a:t>
            </a:r>
          </a:p>
        </p:txBody>
      </p:sp>
      <p:sp>
        <p:nvSpPr>
          <p:cNvPr id="6" name="Espace réservé du numéro de diapositive 5">
            <a:extLst>
              <a:ext uri="{FF2B5EF4-FFF2-40B4-BE49-F238E27FC236}">
                <a16:creationId xmlns:a16="http://schemas.microsoft.com/office/drawing/2014/main" id="{7E55A9A2-99E1-7540-81AD-91BDDCA28C01}"/>
              </a:ext>
            </a:extLst>
          </p:cNvPr>
          <p:cNvSpPr>
            <a:spLocks noGrp="1"/>
          </p:cNvSpPr>
          <p:nvPr>
            <p:ph type="sldNum" sz="quarter" idx="11"/>
          </p:nvPr>
        </p:nvSpPr>
        <p:spPr/>
        <p:txBody>
          <a:bodyPr/>
          <a:lstStyle>
            <a:lvl1pPr algn="ctr">
              <a:defRPr/>
            </a:lvl1pPr>
          </a:lstStyle>
          <a:p>
            <a:fld id="{C189827F-40AF-2E4C-825E-404E3358A457}" type="slidenum">
              <a:rPr lang="fr-FR" smtClean="0"/>
              <a:pPr/>
              <a:t>‹N°›</a:t>
            </a:fld>
            <a:endParaRPr lang="fr-FR" dirty="0"/>
          </a:p>
        </p:txBody>
      </p:sp>
    </p:spTree>
    <p:extLst>
      <p:ext uri="{BB962C8B-B14F-4D97-AF65-F5344CB8AC3E}">
        <p14:creationId xmlns:p14="http://schemas.microsoft.com/office/powerpoint/2010/main" val="2879196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59A8E-78B3-7592-11AE-FE18BA47FD2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B3E1B48-88CD-0937-7F6C-2308F455865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AD790E5-E43C-7442-19B6-5C32DFAFEF6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50D8393-755A-4064-8460-A38780886DB4}"/>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6D20B64D-FCEB-23EB-CC5E-36DC54851CB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B7133F3-4049-2B6F-C388-F2A35ACA4B8C}"/>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852783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B7C4A6-ABF5-B09A-5F2C-1C375105926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13E38F2-782F-50E8-A4BA-9E3E122D0B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404786D-EBE2-6C6D-73DC-292B92167DF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45FDFBB-3C57-684B-DB80-8A7582BF47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87F3135-14B1-EF3A-BBFE-9217A96CC8E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41B9ADB-50DB-532D-FB93-E6E9E89DA1DE}"/>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8" name="Espace réservé du pied de page 7">
            <a:extLst>
              <a:ext uri="{FF2B5EF4-FFF2-40B4-BE49-F238E27FC236}">
                <a16:creationId xmlns:a16="http://schemas.microsoft.com/office/drawing/2014/main" id="{B119EDA5-70C4-F061-8414-2B88A5E9E13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E0BBE3A-0CC6-4BB0-E16A-3EF6E2DDDB20}"/>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777025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1D5251-6426-C1CE-F408-CFAB110C336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89A7902-3093-23DC-1DE2-E76F1E8858C2}"/>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4" name="Espace réservé du pied de page 3">
            <a:extLst>
              <a:ext uri="{FF2B5EF4-FFF2-40B4-BE49-F238E27FC236}">
                <a16:creationId xmlns:a16="http://schemas.microsoft.com/office/drawing/2014/main" id="{16697288-E0FF-9A1D-8A02-451F87595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D970CFA-6CFA-8B1E-F17B-4DDA6C7561EC}"/>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1719911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6209492-CC43-5304-CAC7-FBA0452D1DE0}"/>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3" name="Espace réservé du pied de page 2">
            <a:extLst>
              <a:ext uri="{FF2B5EF4-FFF2-40B4-BE49-F238E27FC236}">
                <a16:creationId xmlns:a16="http://schemas.microsoft.com/office/drawing/2014/main" id="{0A227ED4-3B7E-C916-C323-88FFDCB9339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92CF33C-0473-CD11-AD78-C5611A26B16F}"/>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1174387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56B5EE-FF9F-A6F0-C9D2-057C3F17A84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7D977B-4D0C-C047-6E7E-4A36136D10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14D02A6-D613-C499-B16D-D30193D51D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16BA9F2-5399-0507-45C8-0CDA18BAB70F}"/>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AA2C26A1-B7F3-A2BA-72C7-677A535067F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4641959-D32C-A316-8AB0-740969FD80CD}"/>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1709171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CAF802-2A8F-BAB9-0762-FD47C2D3197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68A4F70-6776-1966-EB08-51BC5F3DF3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8E477A5-6D9A-82DC-B2F4-1801757FE7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533D097-D7EA-CFD4-990A-122D7E4AC3F9}"/>
              </a:ext>
            </a:extLst>
          </p:cNvPr>
          <p:cNvSpPr>
            <a:spLocks noGrp="1"/>
          </p:cNvSpPr>
          <p:nvPr>
            <p:ph type="dt" sz="half" idx="10"/>
          </p:nvPr>
        </p:nvSpPr>
        <p:spPr/>
        <p:txBody>
          <a:bodyPr/>
          <a:lstStyle/>
          <a:p>
            <a:fld id="{DE7204F8-8DF4-438A-BD3F-886978CD9133}" type="datetimeFigureOut">
              <a:rPr lang="fr-FR" smtClean="0"/>
              <a:t>28/12/2023</a:t>
            </a:fld>
            <a:endParaRPr lang="fr-FR"/>
          </a:p>
        </p:txBody>
      </p:sp>
      <p:sp>
        <p:nvSpPr>
          <p:cNvPr id="6" name="Espace réservé du pied de page 5">
            <a:extLst>
              <a:ext uri="{FF2B5EF4-FFF2-40B4-BE49-F238E27FC236}">
                <a16:creationId xmlns:a16="http://schemas.microsoft.com/office/drawing/2014/main" id="{1631671E-1AA6-D372-F367-E1632ED8CEC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C3DCB9C-4A51-C513-47E3-63F95FBF1295}"/>
              </a:ext>
            </a:extLst>
          </p:cNvPr>
          <p:cNvSpPr>
            <a:spLocks noGrp="1"/>
          </p:cNvSpPr>
          <p:nvPr>
            <p:ph type="sldNum" sz="quarter" idx="12"/>
          </p:nvPr>
        </p:nvSpPr>
        <p:spPr/>
        <p:txBody>
          <a:bodyPr/>
          <a:lstStyle/>
          <a:p>
            <a:fld id="{8F1CB675-9F3C-4827-B3DE-EA9D10A698EA}" type="slidenum">
              <a:rPr lang="fr-FR" smtClean="0"/>
              <a:t>‹N°›</a:t>
            </a:fld>
            <a:endParaRPr lang="fr-FR"/>
          </a:p>
        </p:txBody>
      </p:sp>
    </p:spTree>
    <p:extLst>
      <p:ext uri="{BB962C8B-B14F-4D97-AF65-F5344CB8AC3E}">
        <p14:creationId xmlns:p14="http://schemas.microsoft.com/office/powerpoint/2010/main" val="3571195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3.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FC4F767-CA47-DF4F-F0FF-B377C315C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FBD2EF1-114B-5BAE-5E93-FA5104A5FF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3D8DDAF-7CAE-97FE-78CE-D91FCD7ED1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7204F8-8DF4-438A-BD3F-886978CD9133}" type="datetimeFigureOut">
              <a:rPr lang="fr-FR" smtClean="0"/>
              <a:t>28/12/2023</a:t>
            </a:fld>
            <a:endParaRPr lang="fr-FR"/>
          </a:p>
        </p:txBody>
      </p:sp>
      <p:sp>
        <p:nvSpPr>
          <p:cNvPr id="5" name="Espace réservé du pied de page 4">
            <a:extLst>
              <a:ext uri="{FF2B5EF4-FFF2-40B4-BE49-F238E27FC236}">
                <a16:creationId xmlns:a16="http://schemas.microsoft.com/office/drawing/2014/main" id="{10F2524F-9674-BA8C-ADF1-810B660CBB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A607725-7543-5D6A-8063-4BC76E0668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CB675-9F3C-4827-B3DE-EA9D10A698EA}" type="slidenum">
              <a:rPr lang="fr-FR" smtClean="0"/>
              <a:t>‹N°›</a:t>
            </a:fld>
            <a:endParaRPr lang="fr-FR"/>
          </a:p>
        </p:txBody>
      </p:sp>
    </p:spTree>
    <p:extLst>
      <p:ext uri="{BB962C8B-B14F-4D97-AF65-F5344CB8AC3E}">
        <p14:creationId xmlns:p14="http://schemas.microsoft.com/office/powerpoint/2010/main" val="1777512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36000" y="480000"/>
            <a:ext cx="9504000" cy="480000"/>
          </a:xfrm>
          <a:prstGeom prst="rect">
            <a:avLst/>
          </a:prstGeom>
        </p:spPr>
        <p:txBody>
          <a:bodyPr vert="horz" wrap="none" lIns="0" tIns="0" rIns="0" bIns="0" rtlCol="0" anchor="t">
            <a:noAutofit/>
          </a:bodyPr>
          <a:lstStyle/>
          <a:p>
            <a:r>
              <a:rPr lang="fr-FR" dirty="0"/>
              <a:t>AJOUTER UN TITRE</a:t>
            </a:r>
            <a:endParaRPr lang="en-US" dirty="0"/>
          </a:p>
        </p:txBody>
      </p:sp>
      <p:sp>
        <p:nvSpPr>
          <p:cNvPr id="3" name="Text Placeholder 2"/>
          <p:cNvSpPr>
            <a:spLocks noGrp="1"/>
          </p:cNvSpPr>
          <p:nvPr>
            <p:ph type="body" idx="1"/>
          </p:nvPr>
        </p:nvSpPr>
        <p:spPr>
          <a:xfrm>
            <a:off x="1536000" y="1152000"/>
            <a:ext cx="9504000" cy="4944000"/>
          </a:xfrm>
          <a:prstGeom prst="rect">
            <a:avLst/>
          </a:prstGeom>
        </p:spPr>
        <p:txBody>
          <a:bodyPr vert="horz" wrap="none" lIns="0" tIns="0" rIns="0" bIns="0" rtlCol="0" anchor="t">
            <a:noAutofit/>
          </a:bodyPr>
          <a:lstStyle/>
          <a:p>
            <a:pPr lvl="0"/>
            <a:r>
              <a:rPr lang="fr-FR" dirty="0"/>
              <a:t>Chapeau niveau 1</a:t>
            </a:r>
          </a:p>
          <a:p>
            <a:pPr lvl="1"/>
            <a:r>
              <a:rPr lang="fr-FR" dirty="0"/>
              <a:t>Texte courant niveau 2</a:t>
            </a:r>
          </a:p>
          <a:p>
            <a:pPr lvl="2"/>
            <a:r>
              <a:rPr lang="fr-FR" dirty="0"/>
              <a:t>Texte courant niveau 3</a:t>
            </a:r>
          </a:p>
          <a:p>
            <a:pPr lvl="3"/>
            <a:r>
              <a:rPr lang="fr-FR" dirty="0"/>
              <a:t>Texte à puce niveau 4</a:t>
            </a:r>
          </a:p>
          <a:p>
            <a:pPr lvl="4"/>
            <a:r>
              <a:rPr lang="fr-FR" dirty="0"/>
              <a:t>Texte à puce niveau 5</a:t>
            </a:r>
          </a:p>
          <a:p>
            <a:pPr lvl="5"/>
            <a:r>
              <a:rPr lang="en-US" dirty="0" err="1"/>
              <a:t>Texte</a:t>
            </a:r>
            <a:r>
              <a:rPr lang="en-US" dirty="0"/>
              <a:t> </a:t>
            </a:r>
            <a:r>
              <a:rPr lang="en-US" dirty="0" err="1"/>
              <a:t>à</a:t>
            </a:r>
            <a:r>
              <a:rPr lang="en-US" dirty="0"/>
              <a:t> puce </a:t>
            </a:r>
            <a:r>
              <a:rPr lang="en-US" dirty="0" err="1"/>
              <a:t>niveau</a:t>
            </a:r>
            <a:r>
              <a:rPr lang="en-US" dirty="0"/>
              <a:t> 6</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7296000" y="6426240"/>
            <a:ext cx="4128000" cy="288000"/>
          </a:xfrm>
          <a:prstGeom prst="rect">
            <a:avLst/>
          </a:prstGeom>
        </p:spPr>
        <p:txBody>
          <a:bodyPr vert="horz" wrap="none" lIns="0" tIns="0" rIns="0" bIns="0" rtlCol="0" anchor="ctr">
            <a:noAutofit/>
          </a:bodyPr>
          <a:lstStyle>
            <a:lvl1pPr algn="r">
              <a:defRPr sz="800" b="1" cap="all" baseline="0">
                <a:solidFill>
                  <a:schemeClr val="tx2"/>
                </a:solidFill>
              </a:defRPr>
            </a:lvl1pPr>
          </a:lstStyle>
          <a:p>
            <a:r>
              <a:rPr lang="fr-FR" dirty="0"/>
              <a:t>Titre du document</a:t>
            </a:r>
          </a:p>
        </p:txBody>
      </p:sp>
      <p:sp>
        <p:nvSpPr>
          <p:cNvPr id="6" name="Slide Number Placeholder 5"/>
          <p:cNvSpPr>
            <a:spLocks noGrp="1"/>
          </p:cNvSpPr>
          <p:nvPr>
            <p:ph type="sldNum" sz="quarter" idx="4"/>
          </p:nvPr>
        </p:nvSpPr>
        <p:spPr>
          <a:xfrm>
            <a:off x="11424000" y="6426240"/>
            <a:ext cx="768000" cy="288000"/>
          </a:xfrm>
          <a:prstGeom prst="rect">
            <a:avLst/>
          </a:prstGeom>
        </p:spPr>
        <p:txBody>
          <a:bodyPr vert="horz" wrap="none" lIns="0" tIns="0" rIns="0" bIns="0" rtlCol="0" anchor="ctr">
            <a:noAutofit/>
          </a:bodyPr>
          <a:lstStyle>
            <a:lvl1pPr algn="ctr">
              <a:defRPr sz="1867" b="1" baseline="0">
                <a:solidFill>
                  <a:schemeClr val="bg2"/>
                </a:solidFill>
              </a:defRPr>
            </a:lvl1pPr>
          </a:lstStyle>
          <a:p>
            <a:fld id="{0C74FEAB-A902-8042-83F0-39B455B20A2E}" type="slidenum">
              <a:rPr lang="fr-FR" smtClean="0"/>
              <a:pPr/>
              <a:t>‹N°›</a:t>
            </a:fld>
            <a:endParaRPr lang="fr-FR" dirty="0"/>
          </a:p>
        </p:txBody>
      </p:sp>
    </p:spTree>
    <p:extLst>
      <p:ext uri="{BB962C8B-B14F-4D97-AF65-F5344CB8AC3E}">
        <p14:creationId xmlns:p14="http://schemas.microsoft.com/office/powerpoint/2010/main" val="630527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dt="0"/>
  <p:txStyles>
    <p:titleStyle>
      <a:lvl1pPr algn="l" defTabSz="914377" rtl="0" eaLnBrk="1" latinLnBrk="0" hangingPunct="1">
        <a:lnSpc>
          <a:spcPct val="90000"/>
        </a:lnSpc>
        <a:spcBef>
          <a:spcPct val="0"/>
        </a:spcBef>
        <a:buNone/>
        <a:defRPr sz="3467" b="1" kern="1200">
          <a:solidFill>
            <a:schemeClr val="tx2"/>
          </a:solidFill>
          <a:latin typeface="+mj-lt"/>
          <a:ea typeface="+mj-ea"/>
          <a:cs typeface="+mj-cs"/>
        </a:defRPr>
      </a:lvl1pPr>
    </p:titleStyle>
    <p:bodyStyle>
      <a:lvl1pPr marL="0" indent="0" algn="l" defTabSz="914377" rtl="0" eaLnBrk="1" latinLnBrk="0" hangingPunct="1">
        <a:lnSpc>
          <a:spcPct val="100000"/>
        </a:lnSpc>
        <a:spcBef>
          <a:spcPts val="0"/>
        </a:spcBef>
        <a:spcAft>
          <a:spcPts val="1600"/>
        </a:spcAft>
        <a:buFont typeface="Arial" panose="020B0604020202020204" pitchFamily="34" charset="0"/>
        <a:buNone/>
        <a:defRPr sz="1867" kern="1200" baseline="0">
          <a:solidFill>
            <a:schemeClr val="tx2"/>
          </a:solidFill>
          <a:latin typeface="+mn-lt"/>
          <a:ea typeface="+mn-ea"/>
          <a:cs typeface="+mn-cs"/>
        </a:defRPr>
      </a:lvl1pPr>
      <a:lvl2pPr marL="0" indent="0" algn="l" defTabSz="914377" rtl="0" eaLnBrk="1" latinLnBrk="0" hangingPunct="1">
        <a:lnSpc>
          <a:spcPct val="100000"/>
        </a:lnSpc>
        <a:spcBef>
          <a:spcPts val="0"/>
        </a:spcBef>
        <a:buFont typeface="Arial" panose="020B0604020202020204" pitchFamily="34" charset="0"/>
        <a:buNone/>
        <a:defRPr sz="1600" b="1" kern="1200" baseline="0">
          <a:solidFill>
            <a:schemeClr val="tx2"/>
          </a:solidFill>
          <a:latin typeface="+mn-lt"/>
          <a:ea typeface="+mn-ea"/>
          <a:cs typeface="+mn-cs"/>
        </a:defRPr>
      </a:lvl2pPr>
      <a:lvl3pPr marL="0" indent="0" algn="l" defTabSz="914377" rtl="0" eaLnBrk="1" latinLnBrk="0" hangingPunct="1">
        <a:lnSpc>
          <a:spcPct val="100000"/>
        </a:lnSpc>
        <a:spcBef>
          <a:spcPts val="0"/>
        </a:spcBef>
        <a:buFont typeface="Arial" panose="020B0604020202020204" pitchFamily="34" charset="0"/>
        <a:buNone/>
        <a:defRPr sz="1600" kern="1200" baseline="0">
          <a:solidFill>
            <a:schemeClr val="tx1">
              <a:lumMod val="75000"/>
              <a:lumOff val="25000"/>
            </a:schemeClr>
          </a:solidFill>
          <a:latin typeface="+mn-lt"/>
          <a:ea typeface="+mn-ea"/>
          <a:cs typeface="+mn-cs"/>
        </a:defRPr>
      </a:lvl3pPr>
      <a:lvl4pPr marL="143996" indent="-239994" algn="l" defTabSz="914377" rtl="0" eaLnBrk="1" latinLnBrk="0" hangingPunct="1">
        <a:lnSpc>
          <a:spcPct val="100000"/>
        </a:lnSpc>
        <a:spcBef>
          <a:spcPts val="0"/>
        </a:spcBef>
        <a:buClr>
          <a:schemeClr val="tx2"/>
        </a:buClr>
        <a:buFont typeface="Wingdings 2" panose="05020102010507070707" pitchFamily="18" charset="2"/>
        <a:buChar char=""/>
        <a:defRPr sz="1600" kern="1200" baseline="0">
          <a:solidFill>
            <a:schemeClr val="tx1">
              <a:lumMod val="75000"/>
              <a:lumOff val="25000"/>
            </a:schemeClr>
          </a:solidFill>
          <a:latin typeface="+mn-lt"/>
          <a:ea typeface="+mn-ea"/>
          <a:cs typeface="+mn-cs"/>
          <a:sym typeface="Wingdings 2" pitchFamily="2" charset="2"/>
        </a:defRPr>
      </a:lvl4pPr>
      <a:lvl5pPr marL="708582" indent="-228594" algn="l" defTabSz="914377" rtl="0" eaLnBrk="1" latinLnBrk="0" hangingPunct="1">
        <a:lnSpc>
          <a:spcPct val="100000"/>
        </a:lnSpc>
        <a:spcBef>
          <a:spcPts val="0"/>
        </a:spcBef>
        <a:buClr>
          <a:schemeClr val="bg2"/>
        </a:buClr>
        <a:buFont typeface="Wingdings" panose="05000000000000000000" pitchFamily="2" charset="2"/>
        <a:buChar char="§"/>
        <a:defRPr sz="1600" kern="1200" baseline="0">
          <a:solidFill>
            <a:schemeClr val="tx1">
              <a:lumMod val="75000"/>
              <a:lumOff val="25000"/>
            </a:schemeClr>
          </a:solidFill>
          <a:latin typeface="+mn-lt"/>
          <a:ea typeface="+mn-ea"/>
          <a:cs typeface="+mn-cs"/>
          <a:sym typeface="Wingdings 2" pitchFamily="2" charset="2"/>
        </a:defRPr>
      </a:lvl5pPr>
      <a:lvl6pPr marL="959976" indent="-239994" algn="l" defTabSz="914377" rtl="0" eaLnBrk="1" latinLnBrk="0" hangingPunct="1">
        <a:lnSpc>
          <a:spcPct val="100000"/>
        </a:lnSpc>
        <a:spcBef>
          <a:spcPts val="0"/>
        </a:spcBef>
        <a:buFont typeface="Police système"/>
        <a:buChar char="-"/>
        <a:defRPr sz="1600" kern="1200" baseline="0">
          <a:solidFill>
            <a:schemeClr val="tx1">
              <a:lumMod val="75000"/>
              <a:lumOff val="25000"/>
            </a:schemeClr>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36000" y="480000"/>
            <a:ext cx="9120000" cy="480000"/>
          </a:xfrm>
          <a:prstGeom prst="rect">
            <a:avLst/>
          </a:prstGeom>
        </p:spPr>
        <p:txBody>
          <a:bodyPr vert="horz" wrap="square" lIns="0" tIns="0" rIns="0" bIns="0" rtlCol="0" anchor="t">
            <a:noAutofit/>
          </a:bodyPr>
          <a:lstStyle/>
          <a:p>
            <a:r>
              <a:rPr lang="fr-FR" dirty="0"/>
              <a:t>AJOUTER UN TITRE</a:t>
            </a:r>
            <a:endParaRPr lang="en-US" dirty="0"/>
          </a:p>
        </p:txBody>
      </p:sp>
      <p:sp>
        <p:nvSpPr>
          <p:cNvPr id="3" name="Text Placeholder 2"/>
          <p:cNvSpPr>
            <a:spLocks noGrp="1"/>
          </p:cNvSpPr>
          <p:nvPr>
            <p:ph type="body" idx="1"/>
          </p:nvPr>
        </p:nvSpPr>
        <p:spPr>
          <a:xfrm>
            <a:off x="1536000" y="1152000"/>
            <a:ext cx="9120000" cy="4944000"/>
          </a:xfrm>
          <a:prstGeom prst="rect">
            <a:avLst/>
          </a:prstGeom>
        </p:spPr>
        <p:txBody>
          <a:bodyPr vert="horz" wrap="square" lIns="0" tIns="0" rIns="0" bIns="0" rtlCol="0" anchor="t">
            <a:no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p>
        </p:txBody>
      </p:sp>
      <p:sp>
        <p:nvSpPr>
          <p:cNvPr id="7" name="Shape_6">
            <a:extLst>
              <a:ext uri="{FF2B5EF4-FFF2-40B4-BE49-F238E27FC236}">
                <a16:creationId xmlns:a16="http://schemas.microsoft.com/office/drawing/2014/main" id="{907C1231-B4DC-6444-ADDA-9200D81FFB75}"/>
              </a:ext>
            </a:extLst>
          </p:cNvPr>
          <p:cNvSpPr/>
          <p:nvPr userDrawn="1"/>
        </p:nvSpPr>
        <p:spPr>
          <a:xfrm>
            <a:off x="11424000" y="480000"/>
            <a:ext cx="768000" cy="5616000"/>
          </a:xfrm>
          <a:prstGeom prst="rect">
            <a:avLst/>
          </a:prstGeom>
          <a:solidFill>
            <a:schemeClr val="tx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8" name="Shape_5">
            <a:extLst>
              <a:ext uri="{FF2B5EF4-FFF2-40B4-BE49-F238E27FC236}">
                <a16:creationId xmlns:a16="http://schemas.microsoft.com/office/drawing/2014/main" id="{DD85D041-4B3F-CD47-B941-FB7B0B41F673}"/>
              </a:ext>
            </a:extLst>
          </p:cNvPr>
          <p:cNvSpPr/>
          <p:nvPr userDrawn="1"/>
        </p:nvSpPr>
        <p:spPr>
          <a:xfrm>
            <a:off x="0" y="480000"/>
            <a:ext cx="768000" cy="5616000"/>
          </a:xfrm>
          <a:prstGeom prst="rect">
            <a:avLst/>
          </a:prstGeom>
          <a:solidFill>
            <a:schemeClr val="bg2"/>
          </a:solidFill>
          <a:ln w="0" cap="flat" cmpd="sng" algn="ctr">
            <a:solidFill>
              <a:schemeClr val="accent1">
                <a:shade val="50000"/>
                <a:alpha val="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2" name="Espace réservé du pied de page 11">
            <a:extLst>
              <a:ext uri="{FF2B5EF4-FFF2-40B4-BE49-F238E27FC236}">
                <a16:creationId xmlns:a16="http://schemas.microsoft.com/office/drawing/2014/main" id="{915BB9EE-27C0-2F44-A582-E8371D09C0A3}"/>
              </a:ext>
            </a:extLst>
          </p:cNvPr>
          <p:cNvSpPr>
            <a:spLocks noGrp="1"/>
          </p:cNvSpPr>
          <p:nvPr>
            <p:ph type="ftr" sz="quarter" idx="3"/>
          </p:nvPr>
        </p:nvSpPr>
        <p:spPr>
          <a:xfrm>
            <a:off x="7680000" y="6426240"/>
            <a:ext cx="3744000" cy="288000"/>
          </a:xfrm>
          <a:prstGeom prst="rect">
            <a:avLst/>
          </a:prstGeom>
        </p:spPr>
        <p:txBody>
          <a:bodyPr vert="horz" wrap="none" lIns="0" tIns="0" rIns="0" bIns="0" rtlCol="0" anchor="ctr">
            <a:noAutofit/>
          </a:bodyPr>
          <a:lstStyle>
            <a:lvl1pPr algn="r">
              <a:defRPr lang="fr-FR" sz="800" b="1" kern="1200" cap="all" baseline="0">
                <a:solidFill>
                  <a:schemeClr val="tx2"/>
                </a:solidFill>
                <a:latin typeface="+mn-lt"/>
                <a:ea typeface="+mn-ea"/>
                <a:cs typeface="+mn-cs"/>
              </a:defRPr>
            </a:lvl1pPr>
          </a:lstStyle>
          <a:p>
            <a:r>
              <a:rPr lang="fr-FR" dirty="0"/>
              <a:t>Titre du document</a:t>
            </a:r>
          </a:p>
        </p:txBody>
      </p:sp>
      <p:sp>
        <p:nvSpPr>
          <p:cNvPr id="13" name="Espace réservé du numéro de diapositive 12">
            <a:extLst>
              <a:ext uri="{FF2B5EF4-FFF2-40B4-BE49-F238E27FC236}">
                <a16:creationId xmlns:a16="http://schemas.microsoft.com/office/drawing/2014/main" id="{7E050386-63AE-1246-9EAB-2C51A146A98B}"/>
              </a:ext>
            </a:extLst>
          </p:cNvPr>
          <p:cNvSpPr>
            <a:spLocks noGrp="1"/>
          </p:cNvSpPr>
          <p:nvPr>
            <p:ph type="sldNum" sz="quarter" idx="4"/>
          </p:nvPr>
        </p:nvSpPr>
        <p:spPr>
          <a:xfrm>
            <a:off x="11424000" y="6426240"/>
            <a:ext cx="768000" cy="288000"/>
          </a:xfrm>
          <a:prstGeom prst="rect">
            <a:avLst/>
          </a:prstGeom>
        </p:spPr>
        <p:txBody>
          <a:bodyPr vert="horz" lIns="91440" tIns="45720" rIns="91440" bIns="45720" rtlCol="0" anchor="ctr"/>
          <a:lstStyle>
            <a:lvl1pPr algn="r">
              <a:defRPr sz="1867" b="1" i="0" baseline="0">
                <a:solidFill>
                  <a:schemeClr val="bg2"/>
                </a:solidFill>
              </a:defRPr>
            </a:lvl1pPr>
          </a:lstStyle>
          <a:p>
            <a:pPr algn="ctr"/>
            <a:fld id="{C189827F-40AF-2E4C-825E-404E3358A457}" type="slidenum">
              <a:rPr lang="fr-FR" smtClean="0"/>
              <a:pPr algn="ctr"/>
              <a:t>‹N°›</a:t>
            </a:fld>
            <a:endParaRPr lang="fr-FR" dirty="0"/>
          </a:p>
        </p:txBody>
      </p:sp>
    </p:spTree>
    <p:extLst>
      <p:ext uri="{BB962C8B-B14F-4D97-AF65-F5344CB8AC3E}">
        <p14:creationId xmlns:p14="http://schemas.microsoft.com/office/powerpoint/2010/main" val="383099845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Lst>
  <p:hf hdr="0" dt="0"/>
  <p:txStyles>
    <p:titleStyle>
      <a:lvl1pPr algn="l" defTabSz="914377" rtl="0" eaLnBrk="1" latinLnBrk="0" hangingPunct="1">
        <a:lnSpc>
          <a:spcPct val="90000"/>
        </a:lnSpc>
        <a:spcBef>
          <a:spcPct val="0"/>
        </a:spcBef>
        <a:buNone/>
        <a:defRPr sz="3467" b="1" kern="1200" cap="all" baseline="0">
          <a:solidFill>
            <a:schemeClr val="tx2"/>
          </a:solidFill>
          <a:latin typeface="+mj-lt"/>
          <a:ea typeface="+mj-ea"/>
          <a:cs typeface="+mj-cs"/>
        </a:defRPr>
      </a:lvl1pPr>
    </p:titleStyle>
    <p:bodyStyle>
      <a:lvl1pPr marL="0" indent="0" algn="l" defTabSz="914377" rtl="0" eaLnBrk="1" latinLnBrk="0" hangingPunct="1">
        <a:lnSpc>
          <a:spcPct val="100000"/>
        </a:lnSpc>
        <a:spcBef>
          <a:spcPts val="0"/>
        </a:spcBef>
        <a:spcAft>
          <a:spcPts val="1600"/>
        </a:spcAft>
        <a:buFont typeface="Arial" panose="020B0604020202020204" pitchFamily="34" charset="0"/>
        <a:buNone/>
        <a:defRPr sz="1867" kern="1200">
          <a:solidFill>
            <a:schemeClr val="tx2"/>
          </a:solidFill>
          <a:latin typeface="+mn-lt"/>
          <a:ea typeface="+mn-ea"/>
          <a:cs typeface="+mn-cs"/>
        </a:defRPr>
      </a:lvl1pPr>
      <a:lvl2pPr marL="0" indent="0" algn="l" defTabSz="914377" rtl="0" eaLnBrk="1" latinLnBrk="0" hangingPunct="1">
        <a:lnSpc>
          <a:spcPct val="100000"/>
        </a:lnSpc>
        <a:spcBef>
          <a:spcPts val="0"/>
        </a:spcBef>
        <a:spcAft>
          <a:spcPts val="0"/>
        </a:spcAft>
        <a:buClr>
          <a:schemeClr val="bg2"/>
        </a:buClr>
        <a:buFont typeface="Arial" panose="020B0604020202020204" pitchFamily="34" charset="0"/>
        <a:buNone/>
        <a:defRPr lang="fr-FR" sz="1600" b="1" kern="1200" dirty="0">
          <a:solidFill>
            <a:schemeClr val="tx2"/>
          </a:solidFill>
          <a:latin typeface="+mn-lt"/>
          <a:ea typeface="+mn-ea"/>
          <a:cs typeface="+mn-cs"/>
          <a:sym typeface="Wingdings 2" pitchFamily="2" charset="2"/>
        </a:defRPr>
      </a:lvl2pPr>
      <a:lvl3pPr marL="0" indent="0" algn="l" defTabSz="914377" rtl="0" eaLnBrk="1" latinLnBrk="0" hangingPunct="1">
        <a:lnSpc>
          <a:spcPct val="100000"/>
        </a:lnSpc>
        <a:spcBef>
          <a:spcPts val="267"/>
        </a:spcBef>
        <a:spcAft>
          <a:spcPts val="267"/>
        </a:spcAft>
        <a:buClr>
          <a:schemeClr val="tx2"/>
        </a:buClr>
        <a:buFont typeface="Wingdings" pitchFamily="2" charset="2"/>
        <a:buNone/>
        <a:defRPr sz="1600" kern="1200" baseline="0">
          <a:solidFill>
            <a:schemeClr val="tx1">
              <a:lumMod val="75000"/>
              <a:lumOff val="25000"/>
            </a:schemeClr>
          </a:solidFill>
          <a:latin typeface="+mn-lt"/>
          <a:ea typeface="+mn-ea"/>
          <a:cs typeface="+mn-cs"/>
        </a:defRPr>
      </a:lvl3pPr>
      <a:lvl4pPr marL="0" indent="-239994" algn="l" defTabSz="914377" rtl="0" eaLnBrk="1" latinLnBrk="0" hangingPunct="1">
        <a:lnSpc>
          <a:spcPct val="100000"/>
        </a:lnSpc>
        <a:spcBef>
          <a:spcPts val="267"/>
        </a:spcBef>
        <a:spcAft>
          <a:spcPts val="267"/>
        </a:spcAft>
        <a:buClr>
          <a:schemeClr val="tx2"/>
        </a:buClr>
        <a:buFont typeface="Wingdings 2" charset="2"/>
        <a:buChar char=""/>
        <a:defRPr sz="1600" kern="1200" baseline="0">
          <a:solidFill>
            <a:schemeClr val="tx1">
              <a:lumMod val="75000"/>
              <a:lumOff val="25000"/>
            </a:schemeClr>
          </a:solidFill>
          <a:latin typeface="+mn-lt"/>
          <a:ea typeface="+mn-ea"/>
          <a:cs typeface="+mn-cs"/>
          <a:sym typeface="Wingdings 2" pitchFamily="2" charset="2"/>
        </a:defRPr>
      </a:lvl4pPr>
      <a:lvl5pPr marL="719982" marR="0" indent="-239994" algn="l" defTabSz="914377" rtl="0" eaLnBrk="1" fontAlgn="auto" latinLnBrk="0" hangingPunct="1">
        <a:lnSpc>
          <a:spcPct val="100000"/>
        </a:lnSpc>
        <a:spcBef>
          <a:spcPts val="267"/>
        </a:spcBef>
        <a:spcAft>
          <a:spcPts val="267"/>
        </a:spcAft>
        <a:buClr>
          <a:schemeClr val="bg2"/>
        </a:buClr>
        <a:buSzTx/>
        <a:buFont typeface="Wingdings 2" charset="2"/>
        <a:buChar char=""/>
        <a:tabLst/>
        <a:defRPr sz="1600" kern="1200" baseline="0">
          <a:solidFill>
            <a:schemeClr val="tx1">
              <a:lumMod val="75000"/>
              <a:lumOff val="25000"/>
            </a:schemeClr>
          </a:solidFill>
          <a:latin typeface="+mn-lt"/>
          <a:ea typeface="+mn-ea"/>
          <a:cs typeface="+mn-cs"/>
          <a:sym typeface="Wingdings 2" pitchFamily="2" charset="2"/>
        </a:defRPr>
      </a:lvl5pPr>
      <a:lvl6pPr marL="959976" indent="-239994" algn="l" defTabSz="914377" rtl="0" eaLnBrk="1" latinLnBrk="0" hangingPunct="1">
        <a:lnSpc>
          <a:spcPct val="100000"/>
        </a:lnSpc>
        <a:spcBef>
          <a:spcPts val="267"/>
        </a:spcBef>
        <a:spcAft>
          <a:spcPts val="267"/>
        </a:spcAft>
        <a:buFont typeface="Police système"/>
        <a:buChar char="-"/>
        <a:defRPr sz="1600" kern="1200" baseline="0">
          <a:solidFill>
            <a:schemeClr val="tx1">
              <a:lumMod val="75000"/>
              <a:lumOff val="25000"/>
            </a:schemeClr>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Image 1" descr="giens.jpg">
            <a:extLst>
              <a:ext uri="{FF2B5EF4-FFF2-40B4-BE49-F238E27FC236}">
                <a16:creationId xmlns:a16="http://schemas.microsoft.com/office/drawing/2014/main" id="{94D344AF-D751-A04F-BD75-67CBDB4B27F6}"/>
              </a:ext>
            </a:extLst>
          </p:cNvPr>
          <p:cNvPicPr>
            <a:picLocks noChangeAspect="1"/>
          </p:cNvPicPr>
          <p:nvPr/>
        </p:nvPicPr>
        <p:blipFill>
          <a:blip r:embed="rId2">
            <a:lum bright="24000"/>
            <a:extLst>
              <a:ext uri="{28A0092B-C50C-407E-A947-70E740481C1C}">
                <a14:useLocalDpi xmlns:a14="http://schemas.microsoft.com/office/drawing/2010/main" val="0"/>
              </a:ext>
            </a:extLst>
          </a:blip>
          <a:srcRect/>
          <a:stretch>
            <a:fillRect/>
          </a:stretch>
        </p:blipFill>
        <p:spPr bwMode="auto">
          <a:xfrm>
            <a:off x="0" y="0"/>
            <a:ext cx="12192000" cy="220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6" name="ZoneTexte 2">
            <a:extLst>
              <a:ext uri="{FF2B5EF4-FFF2-40B4-BE49-F238E27FC236}">
                <a16:creationId xmlns:a16="http://schemas.microsoft.com/office/drawing/2014/main" id="{B6088200-128F-284A-8D79-81513A2866E4}"/>
              </a:ext>
            </a:extLst>
          </p:cNvPr>
          <p:cNvSpPr txBox="1">
            <a:spLocks noChangeArrowheads="1"/>
          </p:cNvSpPr>
          <p:nvPr/>
        </p:nvSpPr>
        <p:spPr bwMode="auto">
          <a:xfrm>
            <a:off x="2343210" y="237381"/>
            <a:ext cx="750558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altLang="fr-FR" sz="3600" b="1" i="0" u="none" strike="noStrike" kern="1200" cap="none" spc="0" normalizeH="0" baseline="0" noProof="0" dirty="0">
                <a:ln>
                  <a:noFill/>
                </a:ln>
                <a:solidFill>
                  <a:prstClr val="black"/>
                </a:solidFill>
                <a:effectLst/>
                <a:uLnTx/>
                <a:uFillTx/>
                <a:latin typeface="Comic Sans MS" panose="030F0902030302020204" pitchFamily="66" charset="0"/>
                <a:ea typeface="ＭＳ Ｐゴシック" panose="020B0600070205080204" pitchFamily="34" charset="-128"/>
                <a:cs typeface="+mn-cs"/>
              </a:rPr>
              <a:t>Les Nouveaux Ateliers de Giens,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altLang="fr-FR" sz="3600" b="1" i="0" u="none" strike="noStrike" kern="1200" cap="none" spc="0" normalizeH="0" baseline="0" noProof="0" dirty="0">
                <a:ln>
                  <a:noFill/>
                </a:ln>
                <a:solidFill>
                  <a:prstClr val="black"/>
                </a:solidFill>
                <a:effectLst/>
                <a:uLnTx/>
                <a:uFillTx/>
                <a:latin typeface="Comic Sans MS" panose="030F0902030302020204" pitchFamily="66" charset="0"/>
                <a:ea typeface="ＭＳ Ｐゴシック" panose="020B0600070205080204" pitchFamily="34" charset="-128"/>
                <a:cs typeface="+mn-cs"/>
              </a:rPr>
              <a:t>Comme si vous y étiez... </a:t>
            </a:r>
          </a:p>
        </p:txBody>
      </p:sp>
      <p:sp>
        <p:nvSpPr>
          <p:cNvPr id="16388" name="ZoneTexte 4">
            <a:extLst>
              <a:ext uri="{FF2B5EF4-FFF2-40B4-BE49-F238E27FC236}">
                <a16:creationId xmlns:a16="http://schemas.microsoft.com/office/drawing/2014/main" id="{270C66CC-6CE2-2C4E-93E2-47AA44121BC7}"/>
              </a:ext>
            </a:extLst>
          </p:cNvPr>
          <p:cNvSpPr txBox="1">
            <a:spLocks noChangeArrowheads="1"/>
          </p:cNvSpPr>
          <p:nvPr/>
        </p:nvSpPr>
        <p:spPr bwMode="auto">
          <a:xfrm>
            <a:off x="476250" y="2953878"/>
            <a:ext cx="11239500"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fr-FR" sz="2000" b="1" dirty="0">
                <a:latin typeface="Effra" panose="020B0603020203020204" pitchFamily="34" charset="0"/>
                <a:ea typeface="MS PGothic" panose="020B0600070205080204" pitchFamily="34" charset="-128"/>
                <a:cs typeface="Times New Roman" panose="02020603050405020304" pitchFamily="18" charset="0"/>
              </a:rPr>
              <a:t>Pourquoi et comment améliorer l’information des patients et de leurs aidants au bon usage de leurs dispositifs médicaux tout au long du parcours de soin ?</a:t>
            </a:r>
            <a:endParaRPr lang="fr-FR" sz="2000" b="1" dirty="0">
              <a:ea typeface="MS PGothic" panose="020B0600070205080204" pitchFamily="34" charset="-128"/>
              <a:cs typeface="Times New Roman" panose="02020603050405020304" pitchFamily="18" charset="0"/>
            </a:endParaRPr>
          </a:p>
          <a:p>
            <a:endParaRPr lang="fr-FR" sz="2000" dirty="0"/>
          </a:p>
          <a:p>
            <a:r>
              <a:rPr lang="fr-FR" sz="2000" dirty="0">
                <a:latin typeface="Effra" panose="020B0603020203020204" pitchFamily="34" charset="0"/>
                <a:ea typeface="MS PGothic" panose="020B0600070205080204" pitchFamily="34" charset="-128"/>
                <a:cs typeface="Times New Roman" panose="02020603050405020304" pitchFamily="18" charset="0"/>
              </a:rPr>
              <a:t>David </a:t>
            </a:r>
            <a:r>
              <a:rPr lang="fr-FR" sz="2000" dirty="0" err="1">
                <a:latin typeface="Effra" panose="020B0603020203020204" pitchFamily="34" charset="0"/>
                <a:ea typeface="MS PGothic" panose="020B0600070205080204" pitchFamily="34" charset="-128"/>
                <a:cs typeface="Times New Roman" panose="02020603050405020304" pitchFamily="18" charset="0"/>
              </a:rPr>
              <a:t>Orlikowski</a:t>
            </a:r>
            <a:r>
              <a:rPr lang="fr-FR" sz="2000" dirty="0">
                <a:latin typeface="Effra" panose="020B0603020203020204" pitchFamily="34" charset="0"/>
                <a:ea typeface="MS PGothic" panose="020B0600070205080204" pitchFamily="34" charset="-128"/>
                <a:cs typeface="Times New Roman" panose="02020603050405020304" pitchFamily="18" charset="0"/>
              </a:rPr>
              <a:t>, Dominique </a:t>
            </a:r>
            <a:r>
              <a:rPr lang="fr-FR" sz="2000" dirty="0" err="1">
                <a:latin typeface="Effra" panose="020B0603020203020204" pitchFamily="34" charset="0"/>
                <a:ea typeface="MS PGothic" panose="020B0600070205080204" pitchFamily="34" charset="-128"/>
                <a:cs typeface="Times New Roman" panose="02020603050405020304" pitchFamily="18" charset="0"/>
              </a:rPr>
              <a:t>Thiveaud</a:t>
            </a:r>
            <a:r>
              <a:rPr lang="fr-FR" sz="2000" dirty="0">
                <a:latin typeface="Effra" panose="020B0603020203020204" pitchFamily="34" charset="0"/>
                <a:ea typeface="MS PGothic" panose="020B0600070205080204" pitchFamily="34" charset="-128"/>
                <a:cs typeface="Times New Roman" panose="02020603050405020304" pitchFamily="18" charset="0"/>
              </a:rPr>
              <a:t>, Florence Ollé</a:t>
            </a:r>
            <a:endParaRPr lang="fr-FR" sz="2000" dirty="0"/>
          </a:p>
          <a:p>
            <a:r>
              <a:rPr lang="fr-FR" sz="2000" dirty="0">
                <a:latin typeface="Effra" panose="020B0603020203020204" pitchFamily="34" charset="0"/>
                <a:ea typeface="MS PGothic" panose="020B0600070205080204" pitchFamily="34" charset="-128"/>
                <a:cs typeface="Times New Roman" panose="02020603050405020304" pitchFamily="18" charset="0"/>
              </a:rPr>
              <a:t>et tous les participants à la table ronde :</a:t>
            </a:r>
          </a:p>
          <a:p>
            <a:r>
              <a:rPr lang="fr-FR" sz="2000" dirty="0">
                <a:latin typeface="Effra" panose="020B0603020203020204" pitchFamily="34" charset="0"/>
                <a:ea typeface="MS PGothic" panose="020B0600070205080204" pitchFamily="34" charset="-128"/>
                <a:cs typeface="Times New Roman" panose="02020603050405020304" pitchFamily="18" charset="0"/>
              </a:rPr>
              <a:t>Anne </a:t>
            </a:r>
            <a:r>
              <a:rPr lang="fr-FR" sz="2000" dirty="0" err="1">
                <a:latin typeface="Effra" panose="020B0603020203020204" pitchFamily="34" charset="0"/>
                <a:ea typeface="MS PGothic" panose="020B0600070205080204" pitchFamily="34" charset="-128"/>
                <a:cs typeface="Times New Roman" panose="02020603050405020304" pitchFamily="18" charset="0"/>
              </a:rPr>
              <a:t>Grumblat</a:t>
            </a:r>
            <a:r>
              <a:rPr lang="fr-FR" sz="2000" dirty="0">
                <a:latin typeface="Effra" panose="020B0603020203020204" pitchFamily="34" charset="0"/>
                <a:ea typeface="MS PGothic" panose="020B0600070205080204" pitchFamily="34" charset="-128"/>
                <a:cs typeface="Times New Roman" panose="02020603050405020304" pitchFamily="18" charset="0"/>
              </a:rPr>
              <a:t> ; Sylvia </a:t>
            </a:r>
            <a:r>
              <a:rPr lang="fr-FR" sz="2000" dirty="0" err="1">
                <a:latin typeface="Effra" panose="020B0603020203020204" pitchFamily="34" charset="0"/>
                <a:ea typeface="MS PGothic" panose="020B0600070205080204" pitchFamily="34" charset="-128"/>
                <a:cs typeface="Times New Roman" panose="02020603050405020304" pitchFamily="18" charset="0"/>
              </a:rPr>
              <a:t>Pelayo</a:t>
            </a:r>
            <a:r>
              <a:rPr lang="fr-FR" sz="2000" dirty="0">
                <a:latin typeface="Effra" panose="020B0603020203020204" pitchFamily="34" charset="0"/>
                <a:ea typeface="MS PGothic" panose="020B0600070205080204" pitchFamily="34" charset="-128"/>
                <a:cs typeface="Times New Roman" panose="02020603050405020304" pitchFamily="18" charset="0"/>
              </a:rPr>
              <a:t> ; Guillaume Racle ; </a:t>
            </a:r>
            <a:r>
              <a:rPr lang="fr-FR" sz="2000" dirty="0" err="1">
                <a:latin typeface="Effra" panose="020B0603020203020204" pitchFamily="34" charset="0"/>
                <a:ea typeface="MS PGothic" panose="020B0600070205080204" pitchFamily="34" charset="-128"/>
                <a:cs typeface="Times New Roman" panose="02020603050405020304" pitchFamily="18" charset="0"/>
              </a:rPr>
              <a:t>Jean-louis</a:t>
            </a:r>
            <a:r>
              <a:rPr lang="fr-FR" sz="2000" dirty="0">
                <a:latin typeface="Effra" panose="020B0603020203020204" pitchFamily="34" charset="0"/>
                <a:ea typeface="MS PGothic" panose="020B0600070205080204" pitchFamily="34" charset="-128"/>
                <a:cs typeface="Times New Roman" panose="02020603050405020304" pitchFamily="18" charset="0"/>
              </a:rPr>
              <a:t> Fraysse ; Cecile </a:t>
            </a:r>
            <a:r>
              <a:rPr lang="fr-FR" sz="2000" dirty="0" err="1">
                <a:latin typeface="Effra" panose="020B0603020203020204" pitchFamily="34" charset="0"/>
                <a:ea typeface="MS PGothic" panose="020B0600070205080204" pitchFamily="34" charset="-128"/>
                <a:cs typeface="Times New Roman" panose="02020603050405020304" pitchFamily="18" charset="0"/>
              </a:rPr>
              <a:t>Ferracci</a:t>
            </a:r>
            <a:r>
              <a:rPr lang="fr-FR" sz="2000" dirty="0">
                <a:latin typeface="Effra" panose="020B0603020203020204" pitchFamily="34" charset="0"/>
                <a:ea typeface="MS PGothic" panose="020B0600070205080204" pitchFamily="34" charset="-128"/>
                <a:cs typeface="Times New Roman" panose="02020603050405020304" pitchFamily="18" charset="0"/>
              </a:rPr>
              <a:t> ; Pascale Guido-Morin ; Christine Lanier ; Pierre-Frederic </a:t>
            </a:r>
            <a:r>
              <a:rPr lang="fr-FR" sz="2000" dirty="0" err="1">
                <a:latin typeface="Effra" panose="020B0603020203020204" pitchFamily="34" charset="0"/>
                <a:ea typeface="MS PGothic" panose="020B0600070205080204" pitchFamily="34" charset="-128"/>
                <a:cs typeface="Times New Roman" panose="02020603050405020304" pitchFamily="18" charset="0"/>
              </a:rPr>
              <a:t>Degon</a:t>
            </a:r>
            <a:r>
              <a:rPr lang="fr-FR" sz="2000" dirty="0">
                <a:latin typeface="Effra" panose="020B0603020203020204" pitchFamily="34" charset="0"/>
                <a:ea typeface="MS PGothic" panose="020B0600070205080204" pitchFamily="34" charset="-128"/>
                <a:cs typeface="Times New Roman" panose="02020603050405020304" pitchFamily="18" charset="0"/>
              </a:rPr>
              <a:t> ; Marina Gasquet ; Anne-</a:t>
            </a:r>
            <a:r>
              <a:rPr lang="fr-FR" sz="2000" dirty="0" err="1">
                <a:latin typeface="Effra" panose="020B0603020203020204" pitchFamily="34" charset="0"/>
                <a:ea typeface="MS PGothic" panose="020B0600070205080204" pitchFamily="34" charset="-128"/>
                <a:cs typeface="Times New Roman" panose="02020603050405020304" pitchFamily="18" charset="0"/>
              </a:rPr>
              <a:t>Francoise</a:t>
            </a:r>
            <a:r>
              <a:rPr lang="fr-FR" sz="2000" dirty="0">
                <a:latin typeface="Effra" panose="020B0603020203020204" pitchFamily="34" charset="0"/>
                <a:ea typeface="MS PGothic" panose="020B0600070205080204" pitchFamily="34" charset="-128"/>
                <a:cs typeface="Times New Roman" panose="02020603050405020304" pitchFamily="18" charset="0"/>
              </a:rPr>
              <a:t> Germe, Bechir </a:t>
            </a:r>
            <a:r>
              <a:rPr lang="fr-FR" sz="2000" dirty="0" err="1">
                <a:latin typeface="Effra" panose="020B0603020203020204" pitchFamily="34" charset="0"/>
                <a:ea typeface="MS PGothic" panose="020B0600070205080204" pitchFamily="34" charset="-128"/>
                <a:cs typeface="Times New Roman" panose="02020603050405020304" pitchFamily="18" charset="0"/>
              </a:rPr>
              <a:t>Jarraya</a:t>
            </a:r>
            <a:r>
              <a:rPr lang="fr-FR" sz="2000" dirty="0">
                <a:latin typeface="Effra" panose="020B0603020203020204" pitchFamily="34" charset="0"/>
                <a:ea typeface="MS PGothic" panose="020B0600070205080204" pitchFamily="34" charset="-128"/>
                <a:cs typeface="Times New Roman" panose="02020603050405020304" pitchFamily="18" charset="0"/>
              </a:rPr>
              <a:t>, Myriam </a:t>
            </a:r>
            <a:r>
              <a:rPr lang="fr-FR" sz="2000" dirty="0" err="1">
                <a:latin typeface="Effra" panose="020B0603020203020204" pitchFamily="34" charset="0"/>
                <a:ea typeface="MS PGothic" panose="020B0600070205080204" pitchFamily="34" charset="-128"/>
                <a:cs typeface="Times New Roman" panose="02020603050405020304" pitchFamily="18" charset="0"/>
              </a:rPr>
              <a:t>Teyssié</a:t>
            </a:r>
            <a:r>
              <a:rPr lang="fr-FR" sz="2000" dirty="0">
                <a:latin typeface="Effra" panose="020B0603020203020204" pitchFamily="34" charset="0"/>
                <a:ea typeface="MS PGothic" panose="020B0600070205080204" pitchFamily="34" charset="-128"/>
                <a:cs typeface="Times New Roman" panose="02020603050405020304" pitchFamily="18" charset="0"/>
              </a:rPr>
              <a:t>, </a:t>
            </a:r>
            <a:r>
              <a:rPr lang="fr-FR" sz="2000" dirty="0" err="1">
                <a:latin typeface="Effra" panose="020B0603020203020204" pitchFamily="34" charset="0"/>
                <a:ea typeface="MS PGothic" panose="020B0600070205080204" pitchFamily="34" charset="-128"/>
                <a:cs typeface="Times New Roman" panose="02020603050405020304" pitchFamily="18" charset="0"/>
              </a:rPr>
              <a:t>Anne-sophie</a:t>
            </a:r>
            <a:r>
              <a:rPr lang="fr-FR" sz="2000" dirty="0">
                <a:latin typeface="Effra" panose="020B0603020203020204" pitchFamily="34" charset="0"/>
                <a:ea typeface="MS PGothic" panose="020B0600070205080204" pitchFamily="34" charset="-128"/>
                <a:cs typeface="Times New Roman" panose="02020603050405020304" pitchFamily="18" charset="0"/>
              </a:rPr>
              <a:t> Joly, Dorothée Camus, Anne Josseran</a:t>
            </a:r>
            <a:endParaRPr lang="fr-FR" sz="2000" dirty="0"/>
          </a:p>
          <a:p>
            <a:pPr lvl="0" algn="ctr" eaLnBrk="1" hangingPunct="1">
              <a:spcBef>
                <a:spcPts val="1200"/>
              </a:spcBef>
              <a:defRPr/>
            </a:pPr>
            <a:endParaRPr lang="fr-FR" altLang="fr-FR" sz="2000" b="1" i="1" dirty="0">
              <a:solidFill>
                <a:srgbClr val="003366"/>
              </a:solidFill>
              <a:latin typeface="Comic Sans MS" panose="030F0902030302020204" pitchFamily="66" charset="0"/>
            </a:endParaRPr>
          </a:p>
        </p:txBody>
      </p:sp>
      <p:sp>
        <p:nvSpPr>
          <p:cNvPr id="16389" name="AutoShape 2" descr="data:image/jpeg;base64,/9j/4AAQSkZJRgABAQAAAQABAAD/2wCEAAkGBhQSERQUEBQVFBUVGCAaGRcYGRwcHhcdHiAcGBkaGiEXHCYfFxwjHRgYHzIgJScpLSwsGh4xNjAqNSYtLSoBCQoKDQwNFA8PFCkYFBgpKSwpKTApKTU1NSkpNSkpNjU1KS0pKTUpNSkqLCwsKSkpNSo1KS41KSw1KTU1KTUzK//AABEIAH4BjwMBIgACEQEDEQH/xAAcAAEAAwADAQEAAAAAAAAAAAAABQYHAwQIAgH/xABOEAACAQMCAwUFAQoLBQgDAAABAgMABBESIQUGMQcTQVFhFCIycYGRCCM1QlJicpKhsRUXM3SCk6Kys9HTNFNUY8EYJENzg8LD4RY2df/EABkBAQEBAQEBAAAAAAAAAAAAAAABBAUDAv/EACgRAQABBAEBBwUBAAAAAAAAAAABAgMEERIhEzEyQVFhcRShscHwBf/aAAwDAQACEQMRAD8A3GlKUClKUClKUCoLjnOdvakq7F3H4ibkfPwX6nPpUXz9zYbdRDAcSuMsw6ovTbyY7/IfSoXlDkLvlE91nQ26pnBf85j1AP2nrnzwXcmubnZWY3V5z5Q6+PhWqbP1GTOqJ7ojvlyS9p8zti3t1+R1OfsXFXLlniEs1uHuE0OSQV0suwOBsxz0rvWlkkS6YkVF8lAH7qiedOaBw+0a5ZDIFZRpDac6mC9SD0zXrZtXaZ3Xc5e2mfJyLFdPG1Z4e+9ynaVmHDu32zcgTRTw5/GwrqP1Tq+xav3BeYre7TXazJKo66TuvowPvKfQgVqYEjSlRfMnH1srd7iRJHRMahGASATjVhmGwyM7+tBKUqrcndo1txJpEtxIrxgMVkCgkHbK6WbIBwD8x51aaBSlKBSlUNO2Sza69mijuJXMndqUVCrHOnKkyD3fHOOm9BfKyTtg5J4heXEb2oM0IQKIw6robJ1Nh2AOQV94b7Y8q1uqvzl2hW/DWiFwsrGUMV7tVONOkHOp1/KFBzdn/Cbi2sIYrx9cq5z72rSCSVTV+NpGB+wbCrFXS4NxVbm3injDBJUDqGwCARkZwSM/Wu7QKV+O4AJJwBuSfCqRxztk4fbkqsjXDDqIRqH6xIQ/QmgvFKyGT7oiEHa0kx6yKD9gB/fUnwvt6spCBNHNBn8YqHUfqEt/ZoNLpXT4VxmG5jEltKkqHxQg49D5H0O9dygUpULzFzjaWIBu5lQkZVN2dvUKoJx69PWgmqVmr9vdgDtHdN6hE/6yA18/x+2P+6uv1I/9Wg0ylZn/AB+2P+6uv1I/9WrHyb2iW/EmlW3SZTEFLd4qjOokDGl2/JNBaaUpQKVX+Y+fLKx2uZ1D/wC7XLP+quSvzOBVIvfug7dT96tpnHmzIn7i1Bq9KyS1+6GgJ++WsoHmjo37Dpq4cu9p1heEJFNokPSOUaGJ8hn3WPopNBa6UpQKUqP41x+C0j7y6lSJfAsdyfJQN2PoATQSFKy/iXb9aISIYZ5fzjpQH5aiW+1RXSt/uh4SfftJAPzZFY/YQv76DXaVUuXO1KwvWCRy93IdhHKNBJ8lOSrH0DE1baBSlKBSlKBSlKDHrtPauKsr7hp9B/RU6cfqrWwKMDArIeOqbPibPjYSiUfnKx1ED+0v0rWra5WRFdCGVgCCPEHpXLwOlV2J8W+rvf6+5osVU+Dj0/vjTlrjuLZZF0yKrqfBgCPsO1clK6jgqzxjs24fcgiS1jU/lxju2HrlMZ+uayHm7kG64LILuylcxA4Eg2ePJ2WUDZlPTONJ6EDbPoSuC9s0ljeOVQyOpVlPQgjBH2UFV7Nuf14lAdYCXEWBIg6HPR1z+KcHbwII8ibZdWyyIySAMjqVZT0IIwQfmDXnbkh24dx5Yckjvmt2/OViVUn+kI2+lejqDzPIsvAuL7ZKxNkf82F/3krt6OvpXpKzu1ljSSMhkdQysPEEZB+w1nfbdyj7RaC6jGZbbJbHVoj8f6p9/wCWvzqP7CObtcT2Mp96LLxZ8UJ99f6LHPyb82qNapSvxmAGTsB41BSO1zm72KxKxnE1xmNMdVGPvj/QHAPmy1TOwflHUz30g2TMcPz6SOPkPcHzfyqqc18Vk41xUJBurMIoPIICSZD6H3pD6YHhXongvCEtbeKCIYSJQo9cdSfUnJPqTVHdrFfuh/5Sy/Rl/fHW1Viv3Q/8pZfoy/vjqDSOzv8ABVl/N0/uip+edUVmchVUEknYADck+QAqA7O/wVZfzdP7oqA7cOMNDw0ohwbiRYz+jgu326AvyY0Ge80833XHLsWliGEBOFTprA6yzHwXx0nYbbFqv/K/YpZ26hroe1S+OvaMHyVPEfpZ+nSuv2FcvLFZNckffLhiAfJEJQAfNgx9dvKtMqiOi5dtlGFt4FHkIkA/YKhePdmvDrhGMlvHEcfykQEZX1JXAOPzgRXU5w7WLSx1Ip9onG3dxkYU/nt0T5bn0rMXueLcwPpUabfO4GUhX9I7mVh5e8fQUEBc3x4VfMeGXgmVf/EUHSw8UkHwyAeYJHiCD09Ecncwm9tI52ieFmG6sCNx4qSPeQ9Qf8qrvJ/Y/aWemSYe0zDfU49xT+Ym4+pyfLFX2g6vFL0QwyykZEaM5HnpBbH7K84cocIfjXEz7VI3vBpZWHUqCBoTOyjLKo8hXpWeBXVkcZVgVI8wRgj7K898Z5H4hwa69osw8kaElJUXVhT+LKo3G2xONJ6gg9A2C17MeGxqFFnC3q41k/MuSa5v4uuG/wDBW39Wv+VZ/wAG+6DXAF5bHI6tCwI/VcjH6xq02HbPwyTrM0R8pI3H7VDL+2gl/wCLrhv/AAVt/Vr/AJV3+EctW1qWNrBFCXwGKKF1YzjOOuMn7a/eGcyWtz/s9xDL6I6k/UA5FSVQKyjta7UWtmNnZNplx99lHWMEZCJ5ORuW/FBGNzldP4jeCKKSRukaM5+Sgsf3V517MOFfwjxYPc++F1XEmfxmyMA+mt1OPIYqie5G7GXulFxxFnRH94Rg/fHzvqdjumfL4j5rWrcM5EsLcYitIR6lAzfVnyx+2p6lQRN5ylZyjEtrbsD5xJn6HGRWd85dhcTK0nDSY3G/cs2Uf0Vm3Q/Mkfo9a1qlBiHZl2mywTLY8RLFdXdo8mdUL50hHJ3K5233U+nTb6wrt85fWO4huUGO/BWTHiyY0t8ypx/QFaryDxdrrh1rM5y7RgMfNlJRj9SpP1qjtc1cxJY2ktxJuEGy9NbHZVHzJG/gMnwrB+X+BXXMF68txIQi/wApJjZAfhiiU7Dx28MEnJ6337oCYixgUdGuBn1wkmP31JdiFqq8KRgN5JJGb1IbQP7KCgmOC9m3D7VQEto3b8uUCRj65cHH0AFSVzyraSDTJawMPWJP8tqlaVBj/P8A2KxiNp+GgqyjLQZLBgNz3edw35uSD0GPH77F+0J5j7FdMXYLmF2OSwHxRsT8RA3B64B8hWumvL3FHNrxmcwe53dxLpx4A6xgemGIqj1DSlKgUpSgUpSgr3OHKovIwVwsqfCT0I8Vb0Pn4H61R+B8zT8OcwzoxQHeNtivqh6YPXyPp1rWa6nEeExTrpmjVx4ZG4+R6j6VivYs1V9pbq41/l1MXPii32F6nna+8fCO4fzraTAYmVD+TJ7hH62x+hNTEFwrjUjBh5qQR9oqpXXZfbtvG8sfpkMP7Qz+2p/l7gotIBErFwCTkjHU58K+7NV/erlMa9YeWTRiceViud+kx+0lXzI4AJJAAGST4DxNdbiPFYbdC9xKkSD8Z2Cj9vU+lYz2idrJvAbPhquUkOhpADqmztojX4gp6HO56YA66mBVOG8UFzx6KdfhlvlZf0TINP8AZxXpwV5Z5Z4e8HF7WKYaZI7qIMMg4OtTjI2PWvUwqyPmRAwIYAgjBB6EeINeaeYeHScE4sGhzpRhLDn8aNsjQT8tUZ+WfGvTFUHtj5R9ssjLGMzW2XXHVk/8RfsAYeqgeNQXLg/FUuYI54TlJVDL9fA+RB2I8waonbXzd7NaezxnEtyCpx1WL8c+mr4Pq3lVY7EeeFiEtpcOFQBpo2Y7LgapV+WBr+j1UryeXjnFvdyBM+lf+VCudz6hcsfNifOqL52D8o6Ue+lG75jhz4KD98cfNhpH6Leda/XX4fYJBEkUQ0pGoVR5ADArsVArFfuh/wCUsv0Zf3x1tVYr90P/ACll+jL++Og0js7/AAVZfzdP7oqrdvdgX4fHIoz3UwLegZWTP6xUfWrT2d/gqy/m6f3RUtxfhcdzBJBMMpIpVh6HxHkR1B8CBQZ52ac3xwcC7xld/ZC6usY1NgsXU4zsMOMsdhg+VU/inPvE+MyG3sY3jjPVIjvg+MshxpHp7o8PerpwSXXLt+wde8hk2PglxGOhHgrrnp4ZI6Nk7JyRx/h88IXhxijA3MIARlPjqQb/ANIZB8zVFS5P7DIYcScQYTv17pciNfn0Mn7B6GtRggVFCooVVGAqgAAeQA2Ar7rr33EI4ULzSJGg6s7BQPqag5pJAoJYgADJJ6ADqTWFcg8w3N9xzKzzm31yy92ZH0CP3ggK6sYy8YxiubtI7VvbAbPhoZkkOl5ADqlzt3ca/FpPQnGW6Yx1u3ZRyCeHwGScD2mbBcde7UbrHnxO+SR47b6QaovdKE1x9+v5Q+0VBHcT5WtLjJuLaGQnxaNSftxn9tVm/wCxXhsnwxPEfOORv3OWX9lXfv1/KH2infr+UPtFBjHHewB0BexuNZG4SUBT9HXbPzUfOo3kntOu7G5FrxBneIP3biXd4DnTnUd2UeIJO249dq4nzLa26lp7iKMD8pxk/IZyT6AV515muf4X4u5tEOJ3VEyMEhVVDI3kMKW9AN6o9JcXsu+t5ouneRsn6ylf+tefuxjigtuKiOX3TKjQ77YfKsAfUsmn5kV6LVcACsQ7X+zqSOVr+zUlGOuVV6xv1MoxvpPUkfCcnodg3ClZPyF21xSIsPEm7uQAAT49yT1fH8m3r8J67dK1O2u0kUPG6up6MpDA/IjY1By0r8ZsbnaqJzl2vWtmrJAy3M/QKhyqnzdhsMfkjJ+XWgp/3QfF1aS1t1OWQNI3pqwqf3XP2Veux/8AA9r/AOp/iyV5+42t1OPbrkMRcSECQ7ByBuEH5KgBdthjHga9A9j/AOB7X/1P8WSqK790H/sdt/5//wAb1N9i34Ih/Tk/xGqE+6D/ANjtv/P/APjepvsW/BEP6cn+I1BeaUpUA15d5s/DF1/OJP8A3V6iNeXebPwxdfziT/3VYHqKlKVApSlApSlApSlAqv8APfA57uzeG1kEUrMpDlmXADAsMoCdwCKsFKDEbbsBuZG1XV4nzVXkb7XK1ovKHZxacO96FS8uMGaTBb1C4ACD5DfxJq00oM2n7IWbint/tIA9oWbu+6P4pDadWv064+laTSlApSlBi3MfYLI07vZTRLE5LBJNSmPO+kFVbUo8Om22/Wrb2admQ4b3kkrrLPINOVBCouclVzuckAk4HQbed8pQKUpQKo/aP2cNxRoGWcQ9yHG6F9WoqfBhjGn9tXilBG8t8I9ltILctrMMapqxjVpGM4ycfbUlSlB0uLcGhuojFcxrLGfxWHj5jxU+owazDjXYAhbXY3LRHqEkGoD5OpDD6gn1rXKUGKfxbcdT3Y7/ACvpdTj9hXaviHsMvZ3DX14nzzJM30MmnH2mtupQVblHs4tOH+9CheXGDNJu3qF2AQfogeuatNKUHV4rZd9BLFnT3kbJnGcalK5x44zWPj7nVv8AjU/qD/q1tVKDFf8As7N/xqf1B/1af9nZv+NT+oP+rW1UoMhsvueIgfvt27DxEcap+1mf91X/AJX5GtOHg+zR4YjDSMdTsPIk9B6DA9Kn6UClKUFD5m7GrK7JeMNbSHcmLGknzKHb9XTVMfsIvImJtbyMev3yI/XRq/fW30oMOk7EeIy7T3sbD86SaT9jqBVk5b7CbWBg91I1yR0TGiP6gElvkTjzFabSgp3aD2ffwlFBFHKsAhYkfe9Qxp0gABl0gVL8m8umxs4rYv3hj1e+F051Oz9MnHxY6+FTVKCp9ovI54nDFEsoh7uTXkpqz7rLjAYY+LNd7kjlk8Ps0tjIJShY6gunOpi3TJ6Zx1qepQKUpQKyri/Yk097Lci7VRJIz6O6JxqztnvN8Z8q1WlApSlApSlApSlApSlApSlApSlApSlApSlApSlApSlApSlApSlApSlApSlApSlApSlApSlApSlApSlApSlApSlApSlApSlApSlApSlApSlApSlApSlApSlApSlApSlApSlApSlApSlApSlApSlApSlApSlApSlB8lxnGd/KoDmfmN7aaxjRVYXNwImJz7oIJyuPHbxrO+YuH210t7PZ2EkugyFr5rgoVkXJYwhiS6oR0AA2wKleIXzTQ8uyyHU7zRMxPiTEck+pO9BcG5if+FVstK6DamfVvq1CTu8eWMb13oL2c3UkbQaYFRSk+sHWx+JdHVcefp61XH//AGNP/wCcf8euhwG2htuNcTIAjjFvHK+5wCxZ5GOd/M0GhBxnGd/Kv0msJ43ZxpZ+3cPsJbdY3R47x7j7441hdTRklmR843PiDjGaufH+Ex3XHYYpwzRNYszIGKh8S7B9JGpcnOk7ZAoNDVs9N6axnGd/KsojuP4Ml43HZjTHDBHNFHklY3ZSCVBztnBx6Dyqc5a7OLJ7a3nnQzXDqkrTtI+tnYBydQYEDJxjy86C9s4HU4r9rJLtXv8AiV739k99HbOsUcXfJGkW2SxV2XUznfVvsMeAxaOzrhVzb+0xyxPBba1a2ieVJTGCD3iBkY4UMAQD5+O9Bc6/AwPQ1Ru1CHW/DELMoe9VCUYq2GR1YBl3GQSMjzrprwCHh/GrFbJO5S5imWVFJ0v3ah1JBJ97Pj/90GiaxnGd/Ko7jnMEdoITKGPfTJCmkZ9984zkjA2JJ/fWV8w2FtdR3txZWEkmgyMb5rgoQ65ZmhDEl0UjoNIwMCpHm21S7sOCzXCiSSSa2R2OfeWVcyKcHoxUE0GjcdvJooHe1h9olGNMWsJq3APvNsMDJ+ld1X90Fvd23Gen1rO+1Lle2h4NIIolQQENFgn3C8iByN98hj1z1rk4pZrf8ZFpdAvbW9qJhDkhZJGbTqcD4go2APj8zkNCBprGcZ38qyue2FnccVsrfItm4c84iySsT4ZGCZJ0hhvj5VH8X5Xgj4DFfoGF4kMMouC7Fw2YxjJOygHAXoABQbIzgdTj51G8y8Ua2s7idAGaKJnAPQlQSAcb42qoc5JbXN1DC1m1/dCHX3femOOJCfjck6QSdhsT+yoPgcjrwrjdu6si25lVIi/ed0Gj1d2G/GUHp8zQahwO/M9tBMwAMsSOQOgLKGIGfDeu6rg9Dmsu5o4hKOG8Jtog5F0IY3EbhGdBGpMauxAQvsM56Ajxrp3XLN3C8cvCOGtZSrkP/wB5hZJUIIw694dRBwQfT5YDXqVUf41+GbH2kYP43dy6V3xhjowh9DjbB6GpzivMdvbQieeVEibGls5153UIFyXJG+2dqCSpUNwLm+1vC4tpdTJ8SFWR1B6ErIA2PXGK7FlzDBNbe1RyaoNLNr0sNkyGOCNW2k+HhQSNKg7jnazjjglknVI7hS0TMGAYKusndfd2/Kx5da7fA+Pw3kZkt2ZkDFclHTcYJ2kUE9RvQSNKqN9xOUcctoQ7CJrWR2TOxYMAGPqBUjxznezs3EdxNpkI1aFV3YD8oiNSVHqcUE7SoV+crMWvtZuE9nOwkGTk9NIAGrV+bjPpXJwDmm3vQ5tpC/dkBgVdCudxkOoO4BoJalR3HOYILOPvbqQRpkKCQSWJ6BQoJY7HYDwNcXCOara5ieWGUGOMkOzBk0EDUdXeAFcAg70EtSq1w7tGsJ5Viin1O5wnuSBXPkrMgVjt4Gvnlnjy3V3dmK77+NNAEHclO4PvBveZQZNRUn0xQWelVdu03hwk7s3K51adel+71dMd5p7v+1iu/wAY5wtLV9FxMsbFNYUhiWXVo93SDqOo40jJ9MUEzSorgHNFteqzWsgfQdLDDKynyZXAYePh4HyqMftN4cJO79pUkNpLBXKBumNYXRnPrQWilQvHucbSzZVuZQruMqiqzuR56Y1JA9SMbGv2LnKza1a7W4QwLs0m/unYaSMag2SPdxncbb0EzSofgHN1telxayFygBYFHQgNnScSKNjg7+lSdzcrGjPIwRFBLMxwFA3JJPQUHLSs35i7SIJ2sksLhtTXsIcBHTXESVcAuoDrkqDj0q28d50tLN1S4l0uwyEVWdsflFY1JA9T5Ggm6V0uD8ahuohLbSLLGdtS+Y6gg7qR5HBqv898Slil4aInZBLeojgH41IbKnzGwoLbSoPj/OlpZMqXUuh3GpVCu7EdCcIpIGfE13uDcbhu4hLbSLLGdtS+Y6gg7qfQjNBWY+zfSJYY7y4js5WZmtlCD493USFS6oST7o8PHc1y3HZ4r2VtbG4lD2jBoZ1Ch0K5CZGNLYUgeuAasN/xyGCSGOZ9DTsUjBDYZgM6cgYU+WSM+FfHEeYIIJI45X0vKHZF0sSRGNTn3QcADzx6UEbf8n95c210s8kc8ChGZQuJ48hmR1IwAxzuOmfQY5f/AMQjNzdTuzN7VCsLxnGNIBBwRvuCa6/J/HFnjuZ/bBcRCZirGPuhAgCt3Z1AatIOdR86WHaRw+aVYo7gFnOlMq6q58kZ1CsfDY7+FBFS9lxe2NpNf3L26rpijxGujHwamC5lC4GAcDYbbDE/DyuBeRXbys8kdt3B2AD5IYucdCSOg2qcqu8Y7QLG1lMU84EijLKqO+gHpr7tSE+uKDlTlGP2q6nclxdxrE8ZA06VBX5nIJzURZ9nssIEUPEruO2UgrEBGWUA50CRlLBfDHltXJzp2gx2lnHcW7JL3zKIz7zKy5Gtsp5A5wSMnb0qwcF47DdxmS3YugYrkq67jBIw6g9CN8UEPxfkgvctdWlzLZzuAshQKyygbKXSQEFgNgamOB8LaCLRJPLcMWLGSXTnfwAUAKo8B4V9cY41DaxGW5kWKMdWbzPQADdj6AE1TLXnhLvjFrHaTO0JglMkZVk94YKFldQenQ0Fq4/y4t09szOy+zTrMuMe8VBGk58N/Cl/y4st5bXRdg1sJAqjGG7xQpz47Y8K6XFO0Wwt5WilnAdPjCo7hPRyikIfQmp+2uVkRXjYOjAFWU5DA7ggjqKCnx9m2lZIEvLhLOQsTbLoGNeSyiTSXCEk+79CTk57dxyEsnD4bOSaQm3KmKdQFdGjJ7tsDYlVOn167Gvi64nKOOQwB27prN3KZ90sJAA3zxtXZ4v2i2FtK0M8+mRMagEkbRkAjUUUhdiDufGg+L3k17iwltLu7kmMrA96UjVlAKMFAUacZTx3941y8f5PE8sdxDNJbXMSlBLGFOpDuUdXBV1zv6Gp21ukkRXjYOjgMrKchgdwQR1FRfH+cLWyKLcy6WfOlArOxA6nTGpOPWgj+H8hJHHdd5NJNPeIUluH06sFSgCBQFRVB2H+Qxz3/JiS8MHDzI4QRJH3gA1YTSQcdMnT+2ua552s47ZLp5wIJDhHwx1nfYKF1E+622PA1ycv822t6H9llDlMalIZWXPTKuAQDvvigj+KclF7hbm1uZLWbuxE5VUcSIDlcrICAwPjXzwns/jgF2hmlmjvFxKshBYsVKu+oAHLA9MYGNsDavybtR4aoUm5BB8Qkh07lffwn3vcH4sefSvjnTn6OyFrpKt7RKmTh2AhPxyKUGGIBGBnJzkA4oP1OzxGsRZzzzSrG4aGU4WSDSAI9DKOq74JHQ48q7XBeWbiKVZJ+IXFwEBCxssaKc7ZfQuXI8CTXdTmq2NqbsyhYBn744ZOh0nZwGzkYAxv4ZqA5J43ZST3HdXJmubhzI2tHjJQbRpGsgGURdts53J9Ajezy4gXl5TcFO6CzCTJGMa5Nj6kYwOu4qvcqqyty8bvaPup9GvoJCSYuu2SmjT9MVL9l/I1jccOtp57aKSXL5ZhnViRwNQzhsAAbg7CtD4pwSC5i7m4iSSPb3WGQMdCPySPMVRT+LsG5htBDu620vf6fBD/ACYf+mQQD5io/k++jTll9bqumK4RskDDFpcKc/jHUuB1OR51euB8r21mGFrCkWr4io3byyTknHqa6cnIFg0zTG0hMj51Np6ltmOOgY5PvAZ361BQ7W3V05ZVwGGGOD5rErL9jAH6VrlRqcu249nxEo9mz3P/AC8jSdP02qSoKLxaQLzDZ6iBqtJVGdsnUDgeZx4VDcsW9y3EOKCK6it5/aSWWSDvHaLA7plJkU6AuBjBx9a0Pi3L9vdd2biJJDEwZCRuhBBypG43A28cCutxzk2zvGVrq3jkZRgMQQ2PLKkEj0O1BUV7PUNvMJL5NU12s8UsaKiRzrlcBTIwckggrkbj0qZ5O5jnkubmzvFiM9sEJlhzpkVwSuQd0YeI9TjpvLTcn2b2wtWtou4U5EekAA7+8MdG3O/Xc1zcD5btrNStpCkQY5bSN2PhqJyW+poI7nXl9bpIMTi3nimD28hwR3gBIUqx98EAnA32z4GqDzZzHcXHD763uUQSWk8IuXgJKSRMwJYZ3B90ZHh6bgahxvl63vECXUSSqDkBh0PTII3B+VfnCuW7a2iaG3hjjjbOpQNmzsdWclsjbfO1By2t3B3cXdvFobAi0lcHbYJjY+7nYeFZ5xFZDccx9xnvO4h046/yLZx64zirdYdnvD4JRNFaRLIpypwTpPmoJIU/ICpe34VEkssqIFkm094w6voGlM/IbUGc8E4NLc8JjReIWi2jwhCvsq+5kAFSxmH3wMfixnVvXctOGdzxqwhZu8MPDmXWRgkqwTVjJ0kjPj4nerFJ2c8OaUymzhLk6j7uxPmV+En6VMNwqIzrOUXvlQoH8QpOSvyzvVGbcbSQXvHRb51tYxnC9SdLAkY/G05Aq28jXdsOF2piaNYhEgJyAA+Bq1Z6NrznO+anIuFRLM86oolkUK7+LBfhB+VQ0nZxw5pTKbOEuTqPu7E+ZXOkn6VBUeGQXDcZ4mI7mK3mJjKiSESM8Wn3e7JkXCjxAzvjNdx+z6N4b72m9jb2qSMl40WNYpozpBx3jAszFQRkEn1O1v47ylaXmk3UCSlfhYjDD0BUg49M1+Dk+z9mNqLaLuCcmPSME/lHxLbD3uu1BDcq8w3Hts1hfd1JNHEsizxbCRM6cOp+B8tnA23O3Qnr9sLf9xj1Z7n2mHv8f7rV72ceGrR+yrJwLla1sgwtIUi1/EV6tjpkkkkDyzUhc2qSIySKrowwysAQwPUEHYigpHaJJGU4X3ZQj2+DRpIxp974cfi/D026VEcCt7luK8UEd1FbzGVTpkgEjPFp+9lCZFOgDAwAfDPWrfZdnPDomDR2kSsrh1bBJVlOVIJORg74G1dzjvKFpeFTdQJKy7BiCGA8sqQcemcUEfyVy2bZ7qU3CTm4kDN3cYjVXUFXwA7DJOM+oqP7S5AsnC2YgKL+PJOwGzdT4VbeF8IhtoxFbRpFGOioABk9Tt1J86/OLcHhuojFcxrLGeqsMjI6EeR9RQVfi/GLibiPsVo8duY4BLJO0YkchjgJEpIGNgSTn9m/R7Jtn4mveLLi8PvqAqsSo1MApIXJHh5VZuJ8k2VwIhPbo/cqETOcqo2C5ByV9DkV2+Gcu29u7vbwpEzqqtoGkEJsuw93YHGcUEZ2g8Da5snEP8vCRNCR1EkfvLj5jK/0qhuRLr+EbqXibKQgjW3gB8AAHnb6yHSD5Iavtdew4fHCgjhQIgJIUdBqJY/aST9aDHuLh/4K41ozj+E5O8xv971xa/mPP0zVk4pyvNe2iRPxK1MEmjuilqq7jBTuj3+x2xgeGRV5tODwxCURxqomdnkGNnZtmZs9c43qJsez3h8MomitIlkB1KcZ0nrlQThT6gDFBYQNqyfs5tLt4rkR3kMMouJPaI5LcSPr1HLOxlUlSOm2Oo8K1moHjHItjdSd7cW0cknQsQQT5atJGr65oKJzPy+LLgTIJlnQ3UcodF0oqvKjYUBmAUHJG/jWrxyAjYg/I5+VdRuCwGD2fuo+406e60jRp8sdBXBwHli2slZbSJYg5ywBJyRsM6ifCgqvO8iji3CvacC3zKRq+HvtI7vVnbOcYz419cabPH7LQRq9km/6ac+nX9tW/i3BobqMxXMaSxnfSwzv4EeR9RvXQ4TyRZWrrJb20cbqCA4B1Ybrkk5PTxoKD2a2dy9gwjvYIiHkFxFJbB3V9Ta+9YyrqyPEjpt4VfOR+AexWUcAmE6jUyuBgFXYuAoDNt7229fPFOQbC5l72e1ieQ9WwRq/S0kB/rmpy3t1jVUjUIqgBVUABQNgABsAPKgpXEJQvMVtqIGqykUZ2ye8zgeZwCcV124nc3sl/wB3PBZ21tI0L6olkaUquHeXvGCrHjYeYB32q48V5ft7kxtcRJI0TB42I3RgQcgjcbgHHQ4FdO+5Ispp/aJbaJ5diWI+IjoWHwsRtuQegoInsgbPB7T5OPskcCvvmrl93u4rqyuI4ryKIqElwySxZyQwB1KNR+MedWLhXBobZWS3jWNWcuVXpqbqQOi5x0GBXT47ydZ3jK11AkrKMBjkEDrjKkHGSdum5oKdH2hS3NvYrbxxQ3F1NJHrf3o4jFnW6YxrLZ90Z6kjJ8f3gEEkfMEizXC3MhscuyxpGQe9XCsEJ94DByd8MPIVcrvlK0lt1tpLeMwpukenAQjxXTgqdzuN9z5188P5Ns4HjeC3jjeLVoZRg+9s2SN3z+dmgpnI0Cnl+4BUe8LrVt13kG/nsAPoK6VzPjhHAWc4C3NqSxOwADbk+AFaXZ8DgihMEUarE2rKDodeS/25P21xzcuW72wtWhQwBQojI2AHTHiMeB60FN7WNRfh33xY4Rde/I660R9P3oyKWAI+LqQPGvvjXJVzdyQd/wARh1x6njMduEfBXS2D35JXDDONulWqy5RtIrd7aOCMQOctGRqVicDJ1E5Pur9gri4LyRZWj95bW0cb4xrAJYA9QCxJUegoP//Z">
            <a:extLst>
              <a:ext uri="{FF2B5EF4-FFF2-40B4-BE49-F238E27FC236}">
                <a16:creationId xmlns:a16="http://schemas.microsoft.com/office/drawing/2014/main" id="{E839F473-0A6E-3249-9C63-9975E7A1F562}"/>
              </a:ext>
            </a:extLst>
          </p:cNvPr>
          <p:cNvSpPr>
            <a:spLocks noChangeAspect="1" noChangeArrowheads="1"/>
          </p:cNvSpPr>
          <p:nvPr/>
        </p:nvSpPr>
        <p:spPr bwMode="auto">
          <a:xfrm>
            <a:off x="1127125" y="-144463"/>
            <a:ext cx="3429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altLang="fr-FR" sz="18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022593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F26D27DD-B5BC-4E0E-9004-CE637365DE5D}"/>
              </a:ext>
            </a:extLst>
          </p:cNvPr>
          <p:cNvSpPr>
            <a:spLocks noGrp="1"/>
          </p:cNvSpPr>
          <p:nvPr>
            <p:ph type="body" sz="quarter" idx="11"/>
          </p:nvPr>
        </p:nvSpPr>
        <p:spPr/>
        <p:txBody>
          <a:bodyPr/>
          <a:lstStyle/>
          <a:p>
            <a:r>
              <a:rPr lang="fr-FR" dirty="0">
                <a:solidFill>
                  <a:schemeClr val="tx1"/>
                </a:solidFill>
              </a:rPr>
              <a:t>Recommandations</a:t>
            </a:r>
            <a:r>
              <a:rPr lang="fr-FR" dirty="0"/>
              <a:t> </a:t>
            </a:r>
          </a:p>
        </p:txBody>
      </p:sp>
      <p:sp>
        <p:nvSpPr>
          <p:cNvPr id="3" name="Espace réservé du pied de page 2">
            <a:extLst>
              <a:ext uri="{FF2B5EF4-FFF2-40B4-BE49-F238E27FC236}">
                <a16:creationId xmlns:a16="http://schemas.microsoft.com/office/drawing/2014/main" id="{82D0E24B-B624-43E6-B4B8-135C3CDAFCE1}"/>
              </a:ext>
            </a:extLst>
          </p:cNvPr>
          <p:cNvSpPr>
            <a:spLocks noGrp="1"/>
          </p:cNvSpPr>
          <p:nvPr>
            <p:ph type="ftr" sz="quarter" idx="4294967295"/>
          </p:nvPr>
        </p:nvSpPr>
        <p:spPr>
          <a:xfrm>
            <a:off x="8447618" y="6426200"/>
            <a:ext cx="3744383" cy="287867"/>
          </a:xfrm>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EAE5EB"/>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EAE5EB"/>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B7400692-C49D-4665-8AF1-4FCF8ACA59F7}"/>
              </a:ext>
            </a:extLst>
          </p:cNvPr>
          <p:cNvSpPr>
            <a:spLocks noGrp="1"/>
          </p:cNvSpPr>
          <p:nvPr>
            <p:ph type="sldNum" sz="quarter" idx="4294967295"/>
          </p:nvPr>
        </p:nvSpPr>
        <p:spPr>
          <a:xfrm>
            <a:off x="11423651" y="6426200"/>
            <a:ext cx="768349" cy="287867"/>
          </a:xfrm>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632E62"/>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10</a:t>
            </a:fld>
            <a:endParaRPr kumimoji="0" lang="fr-FR" sz="1867" b="1" i="0" u="none" strike="noStrike" kern="1200" cap="none" spc="0" normalizeH="0" baseline="0" noProof="0" dirty="0">
              <a:ln>
                <a:noFill/>
              </a:ln>
              <a:solidFill>
                <a:srgbClr val="632E62"/>
              </a:solidFill>
              <a:effectLst/>
              <a:uLnTx/>
              <a:uFillTx/>
              <a:latin typeface="Calibri"/>
              <a:ea typeface="+mn-ea"/>
              <a:cs typeface="+mn-cs"/>
            </a:endParaRPr>
          </a:p>
        </p:txBody>
      </p:sp>
    </p:spTree>
    <p:extLst>
      <p:ext uri="{BB962C8B-B14F-4D97-AF65-F5344CB8AC3E}">
        <p14:creationId xmlns:p14="http://schemas.microsoft.com/office/powerpoint/2010/main" val="3368202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FBF99F6-2058-4868-8248-77E0FDE4A072}"/>
              </a:ext>
            </a:extLst>
          </p:cNvPr>
          <p:cNvSpPr>
            <a:spLocks noGrp="1"/>
          </p:cNvSpPr>
          <p:nvPr>
            <p:ph type="title"/>
          </p:nvPr>
        </p:nvSpPr>
        <p:spPr/>
        <p:txBody>
          <a:bodyPr/>
          <a:lstStyle/>
          <a:p>
            <a:r>
              <a:rPr lang="fr-FR" dirty="0"/>
              <a:t>conception</a:t>
            </a:r>
          </a:p>
        </p:txBody>
      </p:sp>
      <p:sp>
        <p:nvSpPr>
          <p:cNvPr id="5" name="Espace réservé du texte 4">
            <a:extLst>
              <a:ext uri="{FF2B5EF4-FFF2-40B4-BE49-F238E27FC236}">
                <a16:creationId xmlns:a16="http://schemas.microsoft.com/office/drawing/2014/main" id="{C80319F9-0A6F-4BB5-AFFC-9D353E727879}"/>
              </a:ext>
            </a:extLst>
          </p:cNvPr>
          <p:cNvSpPr>
            <a:spLocks noGrp="1"/>
          </p:cNvSpPr>
          <p:nvPr>
            <p:ph type="body" sz="quarter" idx="14"/>
          </p:nvPr>
        </p:nvSpPr>
        <p:spPr/>
        <p:txBody>
          <a:bodyPr/>
          <a:lstStyle/>
          <a:p>
            <a:pPr marL="380990" indent="-380990">
              <a:buFont typeface="Arial" panose="020B0604020202020204" pitchFamily="34" charset="0"/>
              <a:buChar char="•"/>
            </a:pPr>
            <a:r>
              <a:rPr lang="fr-FR" sz="2667" dirty="0"/>
              <a:t>Évaluer la compréhension des documents d’accompagnements par les patients via les outils d’aptitude à l’utilisation pour assurer un niveau de connaissance pertinent pour le bon usage de son DM. Pour cela, faciliter la possibilité de cocréation entre fabricant et patient et clarifier la réglementation applicable à ces études (usages / </a:t>
            </a:r>
            <a:r>
              <a:rPr lang="fr-FR" sz="2667" dirty="0" err="1"/>
              <a:t>usability</a:t>
            </a:r>
            <a:r>
              <a:rPr lang="fr-FR" sz="2667" dirty="0"/>
              <a:t>).</a:t>
            </a:r>
          </a:p>
          <a:p>
            <a:endParaRPr lang="fr-FR" sz="2667" dirty="0"/>
          </a:p>
          <a:p>
            <a:endParaRPr lang="fr-FR" sz="2667" dirty="0"/>
          </a:p>
        </p:txBody>
      </p:sp>
      <p:sp>
        <p:nvSpPr>
          <p:cNvPr id="4" name="Espace réservé du texte 3">
            <a:extLst>
              <a:ext uri="{FF2B5EF4-FFF2-40B4-BE49-F238E27FC236}">
                <a16:creationId xmlns:a16="http://schemas.microsoft.com/office/drawing/2014/main" id="{02F62DF0-D5DD-4B7D-84A2-7EBCED41722F}"/>
              </a:ext>
            </a:extLst>
          </p:cNvPr>
          <p:cNvSpPr>
            <a:spLocks noGrp="1"/>
          </p:cNvSpPr>
          <p:nvPr>
            <p:ph type="body" sz="quarter" idx="10"/>
          </p:nvPr>
        </p:nvSpPr>
        <p:spPr/>
        <p:txBody>
          <a:bodyPr/>
          <a:lstStyle/>
          <a:p>
            <a:endParaRPr lang="fr-FR"/>
          </a:p>
        </p:txBody>
      </p:sp>
    </p:spTree>
    <p:extLst>
      <p:ext uri="{BB962C8B-B14F-4D97-AF65-F5344CB8AC3E}">
        <p14:creationId xmlns:p14="http://schemas.microsoft.com/office/powerpoint/2010/main" val="996538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2D6076-BA2D-4A1F-92E7-72D156030CA4}"/>
              </a:ext>
            </a:extLst>
          </p:cNvPr>
          <p:cNvSpPr>
            <a:spLocks noGrp="1"/>
          </p:cNvSpPr>
          <p:nvPr>
            <p:ph type="title"/>
          </p:nvPr>
        </p:nvSpPr>
        <p:spPr/>
        <p:txBody>
          <a:bodyPr/>
          <a:lstStyle/>
          <a:p>
            <a:r>
              <a:rPr lang="fr-FR" dirty="0"/>
              <a:t>Les 5B</a:t>
            </a:r>
          </a:p>
        </p:txBody>
      </p:sp>
      <p:sp>
        <p:nvSpPr>
          <p:cNvPr id="3" name="Espace réservé du pied de page 2">
            <a:extLst>
              <a:ext uri="{FF2B5EF4-FFF2-40B4-BE49-F238E27FC236}">
                <a16:creationId xmlns:a16="http://schemas.microsoft.com/office/drawing/2014/main" id="{9FC3FA64-FD59-4E86-9568-6D84CD0822EB}"/>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8CB127DB-E45C-415F-A0E7-DC4DC1740A21}"/>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12</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5" name="Espace réservé du texte 4">
            <a:extLst>
              <a:ext uri="{FF2B5EF4-FFF2-40B4-BE49-F238E27FC236}">
                <a16:creationId xmlns:a16="http://schemas.microsoft.com/office/drawing/2014/main" id="{B2A476D7-E6B8-41A0-9776-C4E7107747AE}"/>
              </a:ext>
            </a:extLst>
          </p:cNvPr>
          <p:cNvSpPr>
            <a:spLocks noGrp="1"/>
          </p:cNvSpPr>
          <p:nvPr>
            <p:ph type="body" sz="quarter" idx="14"/>
          </p:nvPr>
        </p:nvSpPr>
        <p:spPr/>
        <p:txBody>
          <a:bodyPr/>
          <a:lstStyle/>
          <a:p>
            <a:pPr marL="380990" indent="-380990">
              <a:buFont typeface="Arial" panose="020B0604020202020204" pitchFamily="34" charset="0"/>
              <a:buChar char="•"/>
            </a:pPr>
            <a:r>
              <a:rPr lang="fr-FR" sz="2667" dirty="0">
                <a:sym typeface="Wingdings" panose="05000000000000000000" pitchFamily="2" charset="2"/>
              </a:rPr>
              <a:t>Mise en place par la HAS d’un guide sur les 5 B appliqué au DM conçu avec les parties prenantes notamment les sociétés savantes et les associations de patients afin d’adapter l’information aux patients et de les orienter vers des sources d’informations fiables multisupport (associations, sites internet).</a:t>
            </a:r>
          </a:p>
          <a:p>
            <a:endParaRPr lang="fr-FR" sz="2667" dirty="0"/>
          </a:p>
        </p:txBody>
      </p:sp>
      <p:sp>
        <p:nvSpPr>
          <p:cNvPr id="6" name="Espace réservé du texte 5">
            <a:extLst>
              <a:ext uri="{FF2B5EF4-FFF2-40B4-BE49-F238E27FC236}">
                <a16:creationId xmlns:a16="http://schemas.microsoft.com/office/drawing/2014/main" id="{815B7AC4-1142-46D3-BE42-EB7E339F05D9}"/>
              </a:ext>
            </a:extLst>
          </p:cNvPr>
          <p:cNvSpPr>
            <a:spLocks noGrp="1"/>
          </p:cNvSpPr>
          <p:nvPr>
            <p:ph type="body" sz="quarter" idx="10"/>
          </p:nvPr>
        </p:nvSpPr>
        <p:spPr/>
        <p:txBody>
          <a:bodyPr/>
          <a:lstStyle/>
          <a:p>
            <a:endParaRPr lang="fr-FR"/>
          </a:p>
        </p:txBody>
      </p:sp>
    </p:spTree>
    <p:extLst>
      <p:ext uri="{BB962C8B-B14F-4D97-AF65-F5344CB8AC3E}">
        <p14:creationId xmlns:p14="http://schemas.microsoft.com/office/powerpoint/2010/main" val="2640781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586EDE-7FF2-49B2-97F3-1AE6F799676A}"/>
              </a:ext>
            </a:extLst>
          </p:cNvPr>
          <p:cNvSpPr>
            <a:spLocks noGrp="1"/>
          </p:cNvSpPr>
          <p:nvPr>
            <p:ph type="title"/>
          </p:nvPr>
        </p:nvSpPr>
        <p:spPr/>
        <p:txBody>
          <a:bodyPr/>
          <a:lstStyle/>
          <a:p>
            <a:r>
              <a:rPr lang="fr-FR" dirty="0"/>
              <a:t>Communication</a:t>
            </a:r>
          </a:p>
        </p:txBody>
      </p:sp>
      <p:sp>
        <p:nvSpPr>
          <p:cNvPr id="3" name="Espace réservé du pied de page 2">
            <a:extLst>
              <a:ext uri="{FF2B5EF4-FFF2-40B4-BE49-F238E27FC236}">
                <a16:creationId xmlns:a16="http://schemas.microsoft.com/office/drawing/2014/main" id="{03A61110-53C9-4558-8AC5-353239DC0160}"/>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0191628D-E614-46A7-98AC-F987E8FB1DCA}"/>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13</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5" name="Espace réservé du texte 4">
            <a:extLst>
              <a:ext uri="{FF2B5EF4-FFF2-40B4-BE49-F238E27FC236}">
                <a16:creationId xmlns:a16="http://schemas.microsoft.com/office/drawing/2014/main" id="{CE1C3A09-FCB6-4D5F-B33F-C92551BA01F2}"/>
              </a:ext>
            </a:extLst>
          </p:cNvPr>
          <p:cNvSpPr>
            <a:spLocks noGrp="1"/>
          </p:cNvSpPr>
          <p:nvPr>
            <p:ph type="body" sz="quarter" idx="14"/>
          </p:nvPr>
        </p:nvSpPr>
        <p:spPr/>
        <p:txBody>
          <a:bodyPr/>
          <a:lstStyle/>
          <a:p>
            <a:pPr marL="380990" indent="-380990">
              <a:buFont typeface="Arial" panose="020B0604020202020204" pitchFamily="34" charset="0"/>
              <a:buChar char="•"/>
            </a:pPr>
            <a:r>
              <a:rPr lang="fr-FR" sz="2667" dirty="0">
                <a:sym typeface="Wingdings" panose="05000000000000000000" pitchFamily="2" charset="2"/>
              </a:rPr>
              <a:t>Réaliser une campagne d’information multisupport sur le dispositif médical en tant que produit de santé auprès du grand public pour toucher tous les patients.</a:t>
            </a:r>
          </a:p>
          <a:p>
            <a:endParaRPr lang="fr-FR" sz="2667" dirty="0">
              <a:sym typeface="Wingdings" panose="05000000000000000000" pitchFamily="2" charset="2"/>
            </a:endParaRPr>
          </a:p>
          <a:p>
            <a:endParaRPr lang="fr-FR" sz="2667" dirty="0"/>
          </a:p>
        </p:txBody>
      </p:sp>
      <p:sp>
        <p:nvSpPr>
          <p:cNvPr id="6" name="Espace réservé du texte 5">
            <a:extLst>
              <a:ext uri="{FF2B5EF4-FFF2-40B4-BE49-F238E27FC236}">
                <a16:creationId xmlns:a16="http://schemas.microsoft.com/office/drawing/2014/main" id="{561750DE-27A7-4D0E-B424-C4504593321B}"/>
              </a:ext>
            </a:extLst>
          </p:cNvPr>
          <p:cNvSpPr>
            <a:spLocks noGrp="1"/>
          </p:cNvSpPr>
          <p:nvPr>
            <p:ph type="body" sz="quarter" idx="10"/>
          </p:nvPr>
        </p:nvSpPr>
        <p:spPr/>
        <p:txBody>
          <a:bodyPr/>
          <a:lstStyle/>
          <a:p>
            <a:endParaRPr lang="fr-FR"/>
          </a:p>
        </p:txBody>
      </p:sp>
    </p:spTree>
    <p:extLst>
      <p:ext uri="{BB962C8B-B14F-4D97-AF65-F5344CB8AC3E}">
        <p14:creationId xmlns:p14="http://schemas.microsoft.com/office/powerpoint/2010/main" val="1640083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586EDE-7FF2-49B2-97F3-1AE6F799676A}"/>
              </a:ext>
            </a:extLst>
          </p:cNvPr>
          <p:cNvSpPr>
            <a:spLocks noGrp="1"/>
          </p:cNvSpPr>
          <p:nvPr>
            <p:ph type="title"/>
          </p:nvPr>
        </p:nvSpPr>
        <p:spPr/>
        <p:txBody>
          <a:bodyPr/>
          <a:lstStyle/>
          <a:p>
            <a:r>
              <a:rPr lang="fr-FR" dirty="0"/>
              <a:t>Investir les e-media</a:t>
            </a:r>
          </a:p>
        </p:txBody>
      </p:sp>
      <p:sp>
        <p:nvSpPr>
          <p:cNvPr id="3" name="Espace réservé du pied de page 2">
            <a:extLst>
              <a:ext uri="{FF2B5EF4-FFF2-40B4-BE49-F238E27FC236}">
                <a16:creationId xmlns:a16="http://schemas.microsoft.com/office/drawing/2014/main" id="{03A61110-53C9-4558-8AC5-353239DC0160}"/>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0191628D-E614-46A7-98AC-F987E8FB1DCA}"/>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14</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5" name="Espace réservé du texte 4">
            <a:extLst>
              <a:ext uri="{FF2B5EF4-FFF2-40B4-BE49-F238E27FC236}">
                <a16:creationId xmlns:a16="http://schemas.microsoft.com/office/drawing/2014/main" id="{CE1C3A09-FCB6-4D5F-B33F-C92551BA01F2}"/>
              </a:ext>
            </a:extLst>
          </p:cNvPr>
          <p:cNvSpPr>
            <a:spLocks noGrp="1"/>
          </p:cNvSpPr>
          <p:nvPr>
            <p:ph type="body" sz="quarter" idx="14"/>
          </p:nvPr>
        </p:nvSpPr>
        <p:spPr/>
        <p:txBody>
          <a:bodyPr/>
          <a:lstStyle/>
          <a:p>
            <a:pPr marL="380990" indent="-380990">
              <a:buFont typeface="Arial" panose="020B0604020202020204" pitchFamily="34" charset="0"/>
              <a:buChar char="•"/>
            </a:pPr>
            <a:r>
              <a:rPr lang="fr-FR" sz="2400" dirty="0">
                <a:sym typeface="Wingdings" panose="05000000000000000000" pitchFamily="2" charset="2"/>
              </a:rPr>
              <a:t>Investir internet et les réseaux sociaux pour fournir des informations de qualité aux patients. Pour cela,</a:t>
            </a:r>
          </a:p>
          <a:p>
            <a:pPr marL="1100972" lvl="4" indent="-380990">
              <a:buFont typeface="Arial" panose="020B0604020202020204" pitchFamily="34" charset="0"/>
              <a:buChar char="•"/>
            </a:pPr>
            <a:r>
              <a:rPr lang="fr-FR" sz="2400" dirty="0">
                <a:sym typeface="Wingdings" panose="05000000000000000000" pitchFamily="2" charset="2"/>
              </a:rPr>
              <a:t>Inciter les autorités, institutionnels et sociétés savantes à communiquer sur ces supports dans le domaine du DM. </a:t>
            </a:r>
          </a:p>
          <a:p>
            <a:pPr marL="1100972" lvl="4" indent="-380990">
              <a:buFont typeface="Arial" panose="020B0604020202020204" pitchFamily="34" charset="0"/>
              <a:buChar char="•"/>
            </a:pPr>
            <a:r>
              <a:rPr lang="fr-FR" sz="2400" dirty="0">
                <a:sym typeface="Wingdings" panose="05000000000000000000" pitchFamily="2" charset="2"/>
              </a:rPr>
              <a:t>Revoir les recommandations ANSM relatives à la promotion des DM pour permettre aux fabricants et distributeurs de fournir de l’information sur le bon usage sur internet et substituer le contrôle a priori sur les publicités par le renforcement de la surveillance a posteriori par l’ANSM. </a:t>
            </a:r>
          </a:p>
          <a:p>
            <a:pPr marL="1100972" lvl="4" indent="-380990">
              <a:buFont typeface="Arial" panose="020B0604020202020204" pitchFamily="34" charset="0"/>
              <a:buChar char="•"/>
            </a:pPr>
            <a:r>
              <a:rPr lang="fr-FR" sz="2400" dirty="0">
                <a:sym typeface="Wingdings" panose="05000000000000000000" pitchFamily="2" charset="2"/>
              </a:rPr>
              <a:t>Éduquer les patients à la qualité de l’information.</a:t>
            </a:r>
          </a:p>
          <a:p>
            <a:pPr marL="1100972" lvl="4" indent="-380990">
              <a:buFont typeface="Arial" panose="020B0604020202020204" pitchFamily="34" charset="0"/>
              <a:buChar char="•"/>
            </a:pPr>
            <a:r>
              <a:rPr lang="fr-FR" sz="2400" dirty="0">
                <a:sym typeface="Wingdings" panose="05000000000000000000" pitchFamily="2" charset="2"/>
              </a:rPr>
              <a:t>Développer une charte du patient influenceur</a:t>
            </a:r>
          </a:p>
          <a:p>
            <a:endParaRPr lang="fr-FR" sz="2400" dirty="0">
              <a:sym typeface="Wingdings" panose="05000000000000000000" pitchFamily="2" charset="2"/>
            </a:endParaRPr>
          </a:p>
          <a:p>
            <a:endParaRPr lang="fr-FR" sz="2400" dirty="0"/>
          </a:p>
        </p:txBody>
      </p:sp>
      <p:sp>
        <p:nvSpPr>
          <p:cNvPr id="6" name="Espace réservé du texte 5">
            <a:extLst>
              <a:ext uri="{FF2B5EF4-FFF2-40B4-BE49-F238E27FC236}">
                <a16:creationId xmlns:a16="http://schemas.microsoft.com/office/drawing/2014/main" id="{561750DE-27A7-4D0E-B424-C4504593321B}"/>
              </a:ext>
            </a:extLst>
          </p:cNvPr>
          <p:cNvSpPr>
            <a:spLocks noGrp="1"/>
          </p:cNvSpPr>
          <p:nvPr>
            <p:ph type="body" sz="quarter" idx="10"/>
          </p:nvPr>
        </p:nvSpPr>
        <p:spPr/>
        <p:txBody>
          <a:bodyPr/>
          <a:lstStyle/>
          <a:p>
            <a:endParaRPr lang="fr-FR"/>
          </a:p>
        </p:txBody>
      </p:sp>
    </p:spTree>
    <p:extLst>
      <p:ext uri="{BB962C8B-B14F-4D97-AF65-F5344CB8AC3E}">
        <p14:creationId xmlns:p14="http://schemas.microsoft.com/office/powerpoint/2010/main" val="1489943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291486-C2AC-460B-B264-EC018D6B67F5}"/>
              </a:ext>
            </a:extLst>
          </p:cNvPr>
          <p:cNvSpPr>
            <a:spLocks noGrp="1"/>
          </p:cNvSpPr>
          <p:nvPr>
            <p:ph type="title"/>
          </p:nvPr>
        </p:nvSpPr>
        <p:spPr/>
        <p:txBody>
          <a:bodyPr/>
          <a:lstStyle/>
          <a:p>
            <a:r>
              <a:rPr lang="fr-FR" dirty="0"/>
              <a:t>Bénéficier du numérique en santé</a:t>
            </a:r>
          </a:p>
        </p:txBody>
      </p:sp>
      <p:sp>
        <p:nvSpPr>
          <p:cNvPr id="3" name="Espace réservé du pied de page 2">
            <a:extLst>
              <a:ext uri="{FF2B5EF4-FFF2-40B4-BE49-F238E27FC236}">
                <a16:creationId xmlns:a16="http://schemas.microsoft.com/office/drawing/2014/main" id="{542236E8-5F9F-47AF-9CD1-2F5C7C306257}"/>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4B91140E-A27D-4614-BD28-93787E79B56F}"/>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15</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5" name="Espace réservé du texte 4">
            <a:extLst>
              <a:ext uri="{FF2B5EF4-FFF2-40B4-BE49-F238E27FC236}">
                <a16:creationId xmlns:a16="http://schemas.microsoft.com/office/drawing/2014/main" id="{F01F1E3C-37E9-4264-84DC-6C759CA2CB1E}"/>
              </a:ext>
            </a:extLst>
          </p:cNvPr>
          <p:cNvSpPr>
            <a:spLocks noGrp="1"/>
          </p:cNvSpPr>
          <p:nvPr>
            <p:ph type="body" sz="quarter" idx="14"/>
          </p:nvPr>
        </p:nvSpPr>
        <p:spPr/>
        <p:txBody>
          <a:bodyPr/>
          <a:lstStyle/>
          <a:p>
            <a:pPr marL="380990" indent="-380990">
              <a:buFont typeface="Arial" panose="020B0604020202020204" pitchFamily="34" charset="0"/>
              <a:buChar char="•"/>
            </a:pPr>
            <a:r>
              <a:rPr lang="fr-FR" sz="2400" dirty="0">
                <a:sym typeface="Wingdings" panose="05000000000000000000" pitchFamily="2" charset="2"/>
              </a:rPr>
              <a:t>Favoriser le développement de Mon espace numérique de Santé (MES) comme outil de référence sur les DM prescrits et dispensés, pour cela :</a:t>
            </a:r>
          </a:p>
          <a:p>
            <a:pPr marL="1100972" lvl="4" indent="-380990">
              <a:buFont typeface="Arial" panose="020B0604020202020204" pitchFamily="34" charset="0"/>
              <a:buChar char="•"/>
            </a:pPr>
            <a:r>
              <a:rPr lang="fr-FR" sz="2400" dirty="0">
                <a:sym typeface="Wingdings" panose="05000000000000000000" pitchFamily="2" charset="2"/>
              </a:rPr>
              <a:t>Enregistrer les informations pertinentes sur l’utilisation, le suivi la fin de vie du DM  </a:t>
            </a:r>
          </a:p>
          <a:p>
            <a:pPr marL="1100972" lvl="4" indent="-380990">
              <a:buFont typeface="Arial" panose="020B0604020202020204" pitchFamily="34" charset="0"/>
              <a:buChar char="•"/>
            </a:pPr>
            <a:r>
              <a:rPr lang="fr-FR" sz="2400" dirty="0">
                <a:sym typeface="Wingdings" panose="05000000000000000000" pitchFamily="2" charset="2"/>
              </a:rPr>
              <a:t>Inciter les patients et les professionnels à déposer les informations pertinentes sur leurs traitements (ex. leurs cartes d’implants) en assurant leur mise à jour </a:t>
            </a:r>
          </a:p>
          <a:p>
            <a:pPr marL="1100972" lvl="4" indent="-380990">
              <a:buFont typeface="Arial" panose="020B0604020202020204" pitchFamily="34" charset="0"/>
              <a:buChar char="•"/>
            </a:pPr>
            <a:r>
              <a:rPr lang="fr-FR" sz="2400" dirty="0">
                <a:sym typeface="Wingdings" panose="05000000000000000000" pitchFamily="2" charset="2"/>
              </a:rPr>
              <a:t>Pousser l’IUD  en automatique dans MES et l’utiliser comme clé d’entrée pour accéder aux données d’</a:t>
            </a:r>
            <a:r>
              <a:rPr lang="fr-FR" sz="2400" dirty="0" err="1">
                <a:sym typeface="Wingdings" panose="05000000000000000000" pitchFamily="2" charset="2"/>
              </a:rPr>
              <a:t>Eudamed</a:t>
            </a:r>
            <a:r>
              <a:rPr lang="fr-FR" sz="2400" dirty="0">
                <a:sym typeface="Wingdings" panose="05000000000000000000" pitchFamily="2" charset="2"/>
              </a:rPr>
              <a:t> </a:t>
            </a:r>
          </a:p>
          <a:p>
            <a:pPr marL="1100972" lvl="4" indent="-380990">
              <a:buFont typeface="Arial" panose="020B0604020202020204" pitchFamily="34" charset="0"/>
              <a:buChar char="•"/>
            </a:pPr>
            <a:r>
              <a:rPr lang="fr-FR" sz="2400" dirty="0">
                <a:sym typeface="Wingdings" panose="05000000000000000000" pitchFamily="2" charset="2"/>
              </a:rPr>
              <a:t>L’utiliser pour alerter les patients sur les incompatibilités et/ou les informations de sécurité relatives aux DM</a:t>
            </a:r>
          </a:p>
          <a:p>
            <a:pPr marL="1100972" lvl="4" indent="-380990">
              <a:buFont typeface="Arial" panose="020B0604020202020204" pitchFamily="34" charset="0"/>
              <a:buChar char="•"/>
            </a:pPr>
            <a:endParaRPr lang="fr-FR" sz="2400" dirty="0">
              <a:sym typeface="Wingdings" panose="05000000000000000000" pitchFamily="2" charset="2"/>
            </a:endParaRPr>
          </a:p>
          <a:p>
            <a:pPr marL="1100972" lvl="4" indent="-380990">
              <a:buFont typeface="Arial" panose="020B0604020202020204" pitchFamily="34" charset="0"/>
              <a:buChar char="•"/>
            </a:pPr>
            <a:endParaRPr lang="fr-FR" sz="2400" dirty="0">
              <a:sym typeface="Wingdings" panose="05000000000000000000" pitchFamily="2" charset="2"/>
            </a:endParaRPr>
          </a:p>
          <a:p>
            <a:pPr marL="1100972" lvl="4" indent="-380990">
              <a:buFont typeface="Arial" panose="020B0604020202020204" pitchFamily="34" charset="0"/>
              <a:buChar char="•"/>
            </a:pPr>
            <a:endParaRPr lang="fr-FR" sz="2400" dirty="0">
              <a:sym typeface="Wingdings" panose="05000000000000000000" pitchFamily="2" charset="2"/>
            </a:endParaRPr>
          </a:p>
          <a:p>
            <a:pPr marL="1100972" lvl="4" indent="-380990">
              <a:buFont typeface="Arial" panose="020B0604020202020204" pitchFamily="34" charset="0"/>
              <a:buChar char="•"/>
            </a:pPr>
            <a:endParaRPr lang="fr-FR" sz="2400" dirty="0">
              <a:sym typeface="Wingdings" panose="05000000000000000000" pitchFamily="2" charset="2"/>
            </a:endParaRPr>
          </a:p>
          <a:p>
            <a:endParaRPr lang="fr-FR" sz="2400" dirty="0"/>
          </a:p>
        </p:txBody>
      </p:sp>
      <p:sp>
        <p:nvSpPr>
          <p:cNvPr id="6" name="Espace réservé du texte 5">
            <a:extLst>
              <a:ext uri="{FF2B5EF4-FFF2-40B4-BE49-F238E27FC236}">
                <a16:creationId xmlns:a16="http://schemas.microsoft.com/office/drawing/2014/main" id="{EE00E402-A6E3-4D34-A041-0092CCAD80B6}"/>
              </a:ext>
            </a:extLst>
          </p:cNvPr>
          <p:cNvSpPr>
            <a:spLocks noGrp="1"/>
          </p:cNvSpPr>
          <p:nvPr>
            <p:ph type="body" sz="quarter" idx="10"/>
          </p:nvPr>
        </p:nvSpPr>
        <p:spPr/>
        <p:txBody>
          <a:bodyPr/>
          <a:lstStyle/>
          <a:p>
            <a:endParaRPr lang="fr-FR"/>
          </a:p>
        </p:txBody>
      </p:sp>
    </p:spTree>
    <p:extLst>
      <p:ext uri="{BB962C8B-B14F-4D97-AF65-F5344CB8AC3E}">
        <p14:creationId xmlns:p14="http://schemas.microsoft.com/office/powerpoint/2010/main" val="2820555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733B34-77A7-42ED-BB55-F46C636F4D69}"/>
              </a:ext>
            </a:extLst>
          </p:cNvPr>
          <p:cNvSpPr>
            <a:spLocks noGrp="1"/>
          </p:cNvSpPr>
          <p:nvPr>
            <p:ph type="title"/>
          </p:nvPr>
        </p:nvSpPr>
        <p:spPr/>
        <p:txBody>
          <a:bodyPr/>
          <a:lstStyle/>
          <a:p>
            <a:r>
              <a:rPr lang="fr-FR" dirty="0"/>
              <a:t>Impacts sur les professionnels</a:t>
            </a:r>
          </a:p>
        </p:txBody>
      </p:sp>
      <p:sp>
        <p:nvSpPr>
          <p:cNvPr id="3" name="Espace réservé du pied de page 2">
            <a:extLst>
              <a:ext uri="{FF2B5EF4-FFF2-40B4-BE49-F238E27FC236}">
                <a16:creationId xmlns:a16="http://schemas.microsoft.com/office/drawing/2014/main" id="{3BE6AB3D-800F-49E4-9BA6-FF852EFC9839}"/>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4706F7B7-1C16-403F-AC6D-EB91A22A8875}"/>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16</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5" name="Espace réservé du texte 4">
            <a:extLst>
              <a:ext uri="{FF2B5EF4-FFF2-40B4-BE49-F238E27FC236}">
                <a16:creationId xmlns:a16="http://schemas.microsoft.com/office/drawing/2014/main" id="{D4E3223F-2959-4672-A05D-B61D20F0BF2C}"/>
              </a:ext>
            </a:extLst>
          </p:cNvPr>
          <p:cNvSpPr>
            <a:spLocks noGrp="1"/>
          </p:cNvSpPr>
          <p:nvPr>
            <p:ph type="body" sz="quarter" idx="14"/>
          </p:nvPr>
        </p:nvSpPr>
        <p:spPr/>
        <p:txBody>
          <a:bodyPr/>
          <a:lstStyle/>
          <a:p>
            <a:pPr marL="380990" indent="-380990">
              <a:buFont typeface="Arial" panose="020B0604020202020204" pitchFamily="34" charset="0"/>
              <a:buChar char="•"/>
            </a:pPr>
            <a:r>
              <a:rPr lang="fr-FR" sz="2667" dirty="0">
                <a:sym typeface="Wingdings" panose="05000000000000000000" pitchFamily="2" charset="2"/>
              </a:rPr>
              <a:t>Améliorer la formation initiale et continue des professionnels (PDS et PSDM) sur les DM et leur bon usage. </a:t>
            </a:r>
          </a:p>
          <a:p>
            <a:pPr marL="380990" indent="-380990">
              <a:buFont typeface="Arial" panose="020B0604020202020204" pitchFamily="34" charset="0"/>
              <a:buChar char="•"/>
            </a:pPr>
            <a:r>
              <a:rPr lang="fr-FR" sz="2667" dirty="0">
                <a:sym typeface="Wingdings" panose="05000000000000000000" pitchFamily="2" charset="2"/>
              </a:rPr>
              <a:t>Formaliser et valoriser le temps de formation y compris le rôle de médiateur numérique dans l’acte professionnel. </a:t>
            </a:r>
          </a:p>
          <a:p>
            <a:endParaRPr lang="fr-FR" sz="2667" dirty="0">
              <a:sym typeface="Wingdings" panose="05000000000000000000" pitchFamily="2" charset="2"/>
            </a:endParaRPr>
          </a:p>
          <a:p>
            <a:r>
              <a:rPr lang="fr-FR" sz="2667" dirty="0">
                <a:sym typeface="Wingdings" panose="05000000000000000000" pitchFamily="2" charset="2"/>
              </a:rPr>
              <a:t> </a:t>
            </a:r>
          </a:p>
          <a:p>
            <a:endParaRPr lang="fr-FR" sz="2667" dirty="0"/>
          </a:p>
        </p:txBody>
      </p:sp>
      <p:sp>
        <p:nvSpPr>
          <p:cNvPr id="6" name="Espace réservé du texte 5">
            <a:extLst>
              <a:ext uri="{FF2B5EF4-FFF2-40B4-BE49-F238E27FC236}">
                <a16:creationId xmlns:a16="http://schemas.microsoft.com/office/drawing/2014/main" id="{E92E2AEC-A03F-490C-9185-D56A1570BE84}"/>
              </a:ext>
            </a:extLst>
          </p:cNvPr>
          <p:cNvSpPr>
            <a:spLocks noGrp="1"/>
          </p:cNvSpPr>
          <p:nvPr>
            <p:ph type="body" sz="quarter" idx="10"/>
          </p:nvPr>
        </p:nvSpPr>
        <p:spPr/>
        <p:txBody>
          <a:bodyPr/>
          <a:lstStyle/>
          <a:p>
            <a:endParaRPr lang="fr-FR"/>
          </a:p>
        </p:txBody>
      </p:sp>
    </p:spTree>
    <p:extLst>
      <p:ext uri="{BB962C8B-B14F-4D97-AF65-F5344CB8AC3E}">
        <p14:creationId xmlns:p14="http://schemas.microsoft.com/office/powerpoint/2010/main" val="3680560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CBBCA6-6DAA-4364-BEB6-697630FC1D59}"/>
              </a:ext>
            </a:extLst>
          </p:cNvPr>
          <p:cNvSpPr>
            <a:spLocks noGrp="1"/>
          </p:cNvSpPr>
          <p:nvPr>
            <p:ph type="title"/>
          </p:nvPr>
        </p:nvSpPr>
        <p:spPr/>
        <p:txBody>
          <a:bodyPr/>
          <a:lstStyle/>
          <a:p>
            <a:r>
              <a:rPr lang="fr-FR" dirty="0"/>
              <a:t>Interopérabilité</a:t>
            </a:r>
          </a:p>
        </p:txBody>
      </p:sp>
      <p:sp>
        <p:nvSpPr>
          <p:cNvPr id="3" name="Espace réservé du pied de page 2">
            <a:extLst>
              <a:ext uri="{FF2B5EF4-FFF2-40B4-BE49-F238E27FC236}">
                <a16:creationId xmlns:a16="http://schemas.microsoft.com/office/drawing/2014/main" id="{D65556FC-E2CD-4F9C-97B8-0AD13B99A3BC}"/>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E96616B0-2771-4D9D-9631-843949E583F1}"/>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17</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5" name="Espace réservé du texte 4">
            <a:extLst>
              <a:ext uri="{FF2B5EF4-FFF2-40B4-BE49-F238E27FC236}">
                <a16:creationId xmlns:a16="http://schemas.microsoft.com/office/drawing/2014/main" id="{9C8A7CC1-8CED-4505-A534-B76296048C30}"/>
              </a:ext>
            </a:extLst>
          </p:cNvPr>
          <p:cNvSpPr>
            <a:spLocks noGrp="1"/>
          </p:cNvSpPr>
          <p:nvPr>
            <p:ph type="body" sz="quarter" idx="14"/>
          </p:nvPr>
        </p:nvSpPr>
        <p:spPr/>
        <p:txBody>
          <a:bodyPr/>
          <a:lstStyle/>
          <a:p>
            <a:pPr marL="380990" indent="-380990">
              <a:buFont typeface="Arial" panose="020B0604020202020204" pitchFamily="34" charset="0"/>
              <a:buChar char="•"/>
            </a:pPr>
            <a:r>
              <a:rPr lang="fr-FR" sz="2667" dirty="0">
                <a:sym typeface="Wingdings" panose="05000000000000000000" pitchFamily="2" charset="2"/>
              </a:rPr>
              <a:t>Développer l’interopérabilité :</a:t>
            </a:r>
          </a:p>
          <a:p>
            <a:pPr marL="1100972" lvl="4" indent="-380990">
              <a:buFont typeface="Arial" panose="020B0604020202020204" pitchFamily="34" charset="0"/>
              <a:buChar char="•"/>
            </a:pPr>
            <a:r>
              <a:rPr lang="fr-FR" sz="2667" dirty="0">
                <a:sym typeface="Wingdings" panose="05000000000000000000" pitchFamily="2" charset="2"/>
              </a:rPr>
              <a:t>Comme socle de base pour mettre à plat toutes les déclarations administratives nationales par le fabricant sur les DM et construire un cahier des charges de portail unique basé sur </a:t>
            </a:r>
            <a:r>
              <a:rPr lang="fr-FR" sz="2667" dirty="0" err="1">
                <a:sym typeface="Wingdings" panose="05000000000000000000" pitchFamily="2" charset="2"/>
              </a:rPr>
              <a:t>Eudamed</a:t>
            </a:r>
            <a:endParaRPr lang="fr-FR" sz="2667" dirty="0">
              <a:sym typeface="Wingdings" panose="05000000000000000000" pitchFamily="2" charset="2"/>
            </a:endParaRPr>
          </a:p>
          <a:p>
            <a:pPr marL="1100972" lvl="4" indent="-380990">
              <a:buFont typeface="Arial" panose="020B0604020202020204" pitchFamily="34" charset="0"/>
              <a:buChar char="•"/>
            </a:pPr>
            <a:r>
              <a:rPr lang="fr-FR" sz="2667" dirty="0">
                <a:sym typeface="Wingdings" panose="05000000000000000000" pitchFamily="2" charset="2"/>
              </a:rPr>
              <a:t>Inciter les éditeurs de logiciels métier à développer des passerelles avec les bases existantes </a:t>
            </a:r>
          </a:p>
          <a:p>
            <a:endParaRPr lang="fr-FR" sz="2667" dirty="0"/>
          </a:p>
        </p:txBody>
      </p:sp>
      <p:sp>
        <p:nvSpPr>
          <p:cNvPr id="6" name="Espace réservé du texte 5">
            <a:extLst>
              <a:ext uri="{FF2B5EF4-FFF2-40B4-BE49-F238E27FC236}">
                <a16:creationId xmlns:a16="http://schemas.microsoft.com/office/drawing/2014/main" id="{C9C9BA8F-1648-40F9-8BAE-416C7867D987}"/>
              </a:ext>
            </a:extLst>
          </p:cNvPr>
          <p:cNvSpPr>
            <a:spLocks noGrp="1"/>
          </p:cNvSpPr>
          <p:nvPr>
            <p:ph type="body" sz="quarter" idx="10"/>
          </p:nvPr>
        </p:nvSpPr>
        <p:spPr/>
        <p:txBody>
          <a:bodyPr/>
          <a:lstStyle/>
          <a:p>
            <a:endParaRPr lang="fr-FR"/>
          </a:p>
        </p:txBody>
      </p:sp>
    </p:spTree>
    <p:extLst>
      <p:ext uri="{BB962C8B-B14F-4D97-AF65-F5344CB8AC3E}">
        <p14:creationId xmlns:p14="http://schemas.microsoft.com/office/powerpoint/2010/main" val="2586180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49353FCC-4DE8-4FCE-85D6-4978134C0F05}"/>
              </a:ext>
            </a:extLst>
          </p:cNvPr>
          <p:cNvSpPr>
            <a:spLocks noGrp="1"/>
          </p:cNvSpPr>
          <p:nvPr>
            <p:ph type="body" sz="quarter" idx="11"/>
          </p:nvPr>
        </p:nvSpPr>
        <p:spPr/>
        <p:txBody>
          <a:bodyPr/>
          <a:lstStyle/>
          <a:p>
            <a:r>
              <a:rPr lang="fr-FR" dirty="0">
                <a:solidFill>
                  <a:schemeClr val="tx1"/>
                </a:solidFill>
              </a:rPr>
              <a:t>Merci aux participants </a:t>
            </a:r>
          </a:p>
        </p:txBody>
      </p:sp>
      <p:sp>
        <p:nvSpPr>
          <p:cNvPr id="3" name="Espace réservé du pied de page 2">
            <a:extLst>
              <a:ext uri="{FF2B5EF4-FFF2-40B4-BE49-F238E27FC236}">
                <a16:creationId xmlns:a16="http://schemas.microsoft.com/office/drawing/2014/main" id="{5C9E29DC-867B-43CE-BFB7-5700DE59C322}"/>
              </a:ext>
            </a:extLst>
          </p:cNvPr>
          <p:cNvSpPr>
            <a:spLocks noGrp="1"/>
          </p:cNvSpPr>
          <p:nvPr>
            <p:ph type="ftr" sz="quarter" idx="4294967295"/>
          </p:nvPr>
        </p:nvSpPr>
        <p:spPr>
          <a:xfrm>
            <a:off x="8447618" y="6426200"/>
            <a:ext cx="3744383" cy="287867"/>
          </a:xfrm>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EAE5EB"/>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EAE5EB"/>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EA2171BA-3359-41A3-818F-F6C66AE3C2A8}"/>
              </a:ext>
            </a:extLst>
          </p:cNvPr>
          <p:cNvSpPr>
            <a:spLocks noGrp="1"/>
          </p:cNvSpPr>
          <p:nvPr>
            <p:ph type="sldNum" sz="quarter" idx="4294967295"/>
          </p:nvPr>
        </p:nvSpPr>
        <p:spPr>
          <a:xfrm>
            <a:off x="11423651" y="6426200"/>
            <a:ext cx="768349" cy="287867"/>
          </a:xfrm>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632E62"/>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18</a:t>
            </a:fld>
            <a:endParaRPr kumimoji="0" lang="fr-FR" sz="1867" b="1" i="0" u="none" strike="noStrike" kern="1200" cap="none" spc="0" normalizeH="0" baseline="0" noProof="0" dirty="0">
              <a:ln>
                <a:noFill/>
              </a:ln>
              <a:solidFill>
                <a:srgbClr val="632E62"/>
              </a:solidFill>
              <a:effectLst/>
              <a:uLnTx/>
              <a:uFillTx/>
              <a:latin typeface="Calibri"/>
              <a:ea typeface="+mn-ea"/>
              <a:cs typeface="+mn-cs"/>
            </a:endParaRPr>
          </a:p>
        </p:txBody>
      </p:sp>
    </p:spTree>
    <p:extLst>
      <p:ext uri="{BB962C8B-B14F-4D97-AF65-F5344CB8AC3E}">
        <p14:creationId xmlns:p14="http://schemas.microsoft.com/office/powerpoint/2010/main" val="1918846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ne image contenant personne, intérieur, mur, groupe&#10;&#10;Description générée automatiquement">
            <a:extLst>
              <a:ext uri="{FF2B5EF4-FFF2-40B4-BE49-F238E27FC236}">
                <a16:creationId xmlns:a16="http://schemas.microsoft.com/office/drawing/2014/main" id="{5E006B16-8446-48FF-A602-BAC893CEE706}"/>
              </a:ext>
            </a:extLst>
          </p:cNvPr>
          <p:cNvPicPr>
            <a:picLocks noChangeAspect="1"/>
          </p:cNvPicPr>
          <p:nvPr/>
        </p:nvPicPr>
        <p:blipFill rotWithShape="1">
          <a:blip r:embed="rId2"/>
          <a:srcRect t="13930" r="-1" b="-1"/>
          <a:stretch/>
        </p:blipFill>
        <p:spPr>
          <a:xfrm>
            <a:off x="889000" y="67734"/>
            <a:ext cx="10414000" cy="6722533"/>
          </a:xfrm>
          <a:prstGeom prst="rect">
            <a:avLst/>
          </a:prstGeom>
          <a:noFill/>
        </p:spPr>
      </p:pic>
    </p:spTree>
    <p:extLst>
      <p:ext uri="{BB962C8B-B14F-4D97-AF65-F5344CB8AC3E}">
        <p14:creationId xmlns:p14="http://schemas.microsoft.com/office/powerpoint/2010/main" val="1641268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27FA1DB-F69B-46BF-9349-85325BABD4B3}"/>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2</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6" name="Espace réservé du texte 5">
            <a:extLst>
              <a:ext uri="{FF2B5EF4-FFF2-40B4-BE49-F238E27FC236}">
                <a16:creationId xmlns:a16="http://schemas.microsoft.com/office/drawing/2014/main" id="{082BEAE0-B2F7-4D43-9661-9F5CA3E48C57}"/>
              </a:ext>
            </a:extLst>
          </p:cNvPr>
          <p:cNvSpPr>
            <a:spLocks noGrp="1"/>
          </p:cNvSpPr>
          <p:nvPr>
            <p:ph type="body" sz="quarter" idx="10"/>
          </p:nvPr>
        </p:nvSpPr>
        <p:spPr/>
        <p:txBody>
          <a:bodyPr/>
          <a:lstStyle/>
          <a:p>
            <a:endParaRPr lang="fr-FR"/>
          </a:p>
        </p:txBody>
      </p:sp>
      <p:sp>
        <p:nvSpPr>
          <p:cNvPr id="7" name="Titre 1">
            <a:extLst>
              <a:ext uri="{FF2B5EF4-FFF2-40B4-BE49-F238E27FC236}">
                <a16:creationId xmlns:a16="http://schemas.microsoft.com/office/drawing/2014/main" id="{5F7373A7-A228-48CD-968A-18B268DDECB8}"/>
              </a:ext>
            </a:extLst>
          </p:cNvPr>
          <p:cNvSpPr txBox="1">
            <a:spLocks/>
          </p:cNvSpPr>
          <p:nvPr/>
        </p:nvSpPr>
        <p:spPr>
          <a:xfrm>
            <a:off x="1050387" y="480000"/>
            <a:ext cx="10185011" cy="480000"/>
          </a:xfrm>
          <a:prstGeom prst="rect">
            <a:avLst/>
          </a:prstGeom>
        </p:spPr>
        <p:txBody>
          <a:bodyPr vert="horz" wrap="square" lIns="0" tIns="0" rIns="0" bIns="0" rtlCol="0" anchor="t">
            <a:noAutofit/>
          </a:bodyPr>
          <a:lstStyle>
            <a:lvl1pPr algn="l" defTabSz="685800" rtl="0" eaLnBrk="1" latinLnBrk="0" hangingPunct="1">
              <a:lnSpc>
                <a:spcPct val="90000"/>
              </a:lnSpc>
              <a:spcBef>
                <a:spcPct val="0"/>
              </a:spcBef>
              <a:buNone/>
              <a:defRPr sz="2600" b="1" i="0" kern="1200" cap="all" baseline="0">
                <a:solidFill>
                  <a:schemeClr val="bg2"/>
                </a:solidFill>
                <a:latin typeface="+mj-lt"/>
                <a:ea typeface="+mj-ea"/>
                <a:cs typeface="+mj-cs"/>
              </a:defRPr>
            </a:lvl1pPr>
          </a:lstStyle>
          <a:p>
            <a:pPr marL="0" marR="0" lvl="0" indent="0" algn="l" defTabSz="914377" rtl="0" eaLnBrk="1" fontAlgn="auto" latinLnBrk="0" hangingPunct="1">
              <a:lnSpc>
                <a:spcPct val="90000"/>
              </a:lnSpc>
              <a:spcBef>
                <a:spcPct val="0"/>
              </a:spcBef>
              <a:spcAft>
                <a:spcPts val="0"/>
              </a:spcAft>
              <a:buClrTx/>
              <a:buSzTx/>
              <a:buFontTx/>
              <a:buNone/>
              <a:tabLst/>
              <a:defRPr/>
            </a:pPr>
            <a:r>
              <a:rPr kumimoji="0" lang="fr-FR" sz="2400" b="1" i="0" u="none" strike="noStrike" kern="1200" cap="all" spc="0" normalizeH="0" baseline="0" noProof="0" dirty="0">
                <a:ln>
                  <a:noFill/>
                </a:ln>
                <a:solidFill>
                  <a:srgbClr val="92278F">
                    <a:lumMod val="75000"/>
                  </a:srgbClr>
                </a:solidFill>
                <a:effectLst/>
                <a:uLnTx/>
                <a:uFillTx/>
                <a:latin typeface="Calibri"/>
                <a:ea typeface="+mj-ea"/>
                <a:cs typeface="+mj-cs"/>
              </a:rPr>
              <a:t>TR3 - Information et bon usage des DM, SMT tout au long du parcours de soins du patient – Comment améliorer l’information patients </a:t>
            </a:r>
          </a:p>
        </p:txBody>
      </p:sp>
      <p:sp>
        <p:nvSpPr>
          <p:cNvPr id="8" name="Google Shape;302;p9">
            <a:extLst>
              <a:ext uri="{FF2B5EF4-FFF2-40B4-BE49-F238E27FC236}">
                <a16:creationId xmlns:a16="http://schemas.microsoft.com/office/drawing/2014/main" id="{8FB05438-8100-40A5-9C1A-D9BB5F507BD4}"/>
              </a:ext>
            </a:extLst>
          </p:cNvPr>
          <p:cNvSpPr txBox="1"/>
          <p:nvPr/>
        </p:nvSpPr>
        <p:spPr>
          <a:xfrm>
            <a:off x="907643" y="1576205"/>
            <a:ext cx="9814744" cy="1616035"/>
          </a:xfrm>
          <a:prstGeom prst="rect">
            <a:avLst/>
          </a:prstGeom>
          <a:noFill/>
          <a:ln>
            <a:noFill/>
          </a:ln>
        </p:spPr>
        <p:txBody>
          <a:bodyPr spcFirstLastPara="1" wrap="square" lIns="121900" tIns="60933" rIns="121900" bIns="60933" anchor="t" anchorCtr="0">
            <a:normAutofit/>
          </a:bodyPr>
          <a:lstStyle/>
          <a:p>
            <a:pPr marL="0" marR="0" lvl="0" indent="0" algn="l" defTabSz="609585" rtl="0" eaLnBrk="1" fontAlgn="auto" latinLnBrk="0" hangingPunct="1">
              <a:lnSpc>
                <a:spcPct val="110000"/>
              </a:lnSpc>
              <a:spcBef>
                <a:spcPts val="0"/>
              </a:spcBef>
              <a:spcAft>
                <a:spcPts val="0"/>
              </a:spcAft>
              <a:buClr>
                <a:srgbClr val="632E62"/>
              </a:buClr>
              <a:buSzPts val="1400"/>
              <a:buFontTx/>
              <a:buNone/>
              <a:tabLst/>
              <a:defRPr/>
            </a:pPr>
            <a:r>
              <a:rPr kumimoji="0" lang="fr-FR" sz="1867" b="1" i="0" u="none" strike="noStrike" kern="1200" cap="none" spc="0" normalizeH="0" baseline="0" noProof="0" dirty="0">
                <a:ln>
                  <a:noFill/>
                </a:ln>
                <a:solidFill>
                  <a:srgbClr val="632E62"/>
                </a:solidFill>
                <a:effectLst/>
                <a:uLnTx/>
                <a:uFillTx/>
                <a:latin typeface="Calibri"/>
                <a:ea typeface="Calibri"/>
                <a:cs typeface="Calibri"/>
                <a:sym typeface="Calibri"/>
              </a:rPr>
              <a:t>Coordination</a:t>
            </a:r>
            <a:r>
              <a:rPr kumimoji="0" lang="fr-FR" sz="1867" b="0" i="0" u="none" strike="noStrike" kern="1200" cap="none" spc="0" normalizeH="0" baseline="0" noProof="0" dirty="0">
                <a:ln>
                  <a:noFill/>
                </a:ln>
                <a:solidFill>
                  <a:srgbClr val="632E62"/>
                </a:solidFill>
                <a:effectLst/>
                <a:uLnTx/>
                <a:uFillTx/>
                <a:latin typeface="Calibri"/>
                <a:ea typeface="Calibri"/>
                <a:cs typeface="Calibri"/>
                <a:sym typeface="Calibri"/>
              </a:rPr>
              <a:t> : 				Dominique THIVEAUD</a:t>
            </a:r>
            <a:endParaRPr kumimoji="0"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609585" rtl="0" eaLnBrk="1" fontAlgn="auto" latinLnBrk="0" hangingPunct="1">
              <a:lnSpc>
                <a:spcPct val="110000"/>
              </a:lnSpc>
              <a:spcBef>
                <a:spcPts val="0"/>
              </a:spcBef>
              <a:spcAft>
                <a:spcPts val="0"/>
              </a:spcAft>
              <a:buClr>
                <a:srgbClr val="632E62"/>
              </a:buClr>
              <a:buSzPts val="1400"/>
              <a:buFontTx/>
              <a:buNone/>
              <a:tabLst/>
              <a:defRPr/>
            </a:pPr>
            <a:r>
              <a:rPr kumimoji="0" lang="fr-FR" sz="1867" b="1" i="0" u="none" strike="noStrike" kern="1200" cap="none" spc="0" normalizeH="0" baseline="0" noProof="0" dirty="0">
                <a:ln>
                  <a:noFill/>
                </a:ln>
                <a:solidFill>
                  <a:srgbClr val="632E62"/>
                </a:solidFill>
                <a:effectLst/>
                <a:uLnTx/>
                <a:uFillTx/>
                <a:latin typeface="Calibri"/>
                <a:ea typeface="Calibri"/>
                <a:cs typeface="Calibri"/>
                <a:sym typeface="Calibri"/>
              </a:rPr>
              <a:t>Modération académique </a:t>
            </a:r>
            <a:r>
              <a:rPr kumimoji="0" lang="fr-FR" sz="1867" b="0" i="0" u="none" strike="noStrike" kern="1200" cap="none" spc="0" normalizeH="0" baseline="0" noProof="0" dirty="0">
                <a:ln>
                  <a:noFill/>
                </a:ln>
                <a:solidFill>
                  <a:srgbClr val="632E62"/>
                </a:solidFill>
                <a:effectLst/>
                <a:uLnTx/>
                <a:uFillTx/>
                <a:latin typeface="Calibri"/>
                <a:ea typeface="Calibri"/>
                <a:cs typeface="Calibri"/>
                <a:sym typeface="Calibri"/>
              </a:rPr>
              <a:t>: 		David ORLIKOWSKI</a:t>
            </a:r>
            <a:endParaRPr kumimoji="0"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609585" rtl="0" eaLnBrk="1" fontAlgn="auto" latinLnBrk="0" hangingPunct="1">
              <a:lnSpc>
                <a:spcPct val="110000"/>
              </a:lnSpc>
              <a:spcBef>
                <a:spcPts val="0"/>
              </a:spcBef>
              <a:spcAft>
                <a:spcPts val="0"/>
              </a:spcAft>
              <a:buClr>
                <a:srgbClr val="632E62"/>
              </a:buClr>
              <a:buSzPts val="1400"/>
              <a:buFontTx/>
              <a:buNone/>
              <a:tabLst/>
              <a:defRPr/>
            </a:pPr>
            <a:r>
              <a:rPr kumimoji="0" lang="fr-FR" sz="1867" b="1" i="0" u="none" strike="noStrike" kern="1200" cap="none" spc="0" normalizeH="0" baseline="0" noProof="0" dirty="0">
                <a:ln>
                  <a:noFill/>
                </a:ln>
                <a:solidFill>
                  <a:srgbClr val="632E62"/>
                </a:solidFill>
                <a:effectLst/>
                <a:uLnTx/>
                <a:uFillTx/>
                <a:latin typeface="Calibri"/>
                <a:ea typeface="Calibri"/>
                <a:cs typeface="Calibri"/>
                <a:sym typeface="Calibri"/>
              </a:rPr>
              <a:t>Modération industrielle </a:t>
            </a:r>
            <a:r>
              <a:rPr kumimoji="0" lang="fr-FR" sz="1867" b="0" i="0" u="none" strike="noStrike" kern="1200" cap="none" spc="0" normalizeH="0" baseline="0" noProof="0" dirty="0">
                <a:ln>
                  <a:noFill/>
                </a:ln>
                <a:solidFill>
                  <a:srgbClr val="632E62"/>
                </a:solidFill>
                <a:effectLst/>
                <a:uLnTx/>
                <a:uFillTx/>
                <a:latin typeface="Calibri"/>
                <a:ea typeface="Calibri"/>
                <a:cs typeface="Calibri"/>
                <a:sym typeface="Calibri"/>
              </a:rPr>
              <a:t>: 		Florence OLLÉ</a:t>
            </a:r>
            <a:endParaRPr kumimoji="0" lang="fr-FR"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609585" rtl="0" eaLnBrk="1" fontAlgn="auto" latinLnBrk="0" hangingPunct="1">
              <a:lnSpc>
                <a:spcPct val="110000"/>
              </a:lnSpc>
              <a:spcBef>
                <a:spcPts val="0"/>
              </a:spcBef>
              <a:spcAft>
                <a:spcPts val="0"/>
              </a:spcAft>
              <a:buClr>
                <a:srgbClr val="632E62"/>
              </a:buClr>
              <a:buSzPts val="1400"/>
              <a:buFontTx/>
              <a:buNone/>
              <a:tabLst/>
              <a:defRPr/>
            </a:pPr>
            <a:r>
              <a:rPr kumimoji="0" lang="fr-FR" sz="1867" b="1" i="0" u="none" strike="noStrike" kern="1200" cap="none" spc="0" normalizeH="0" baseline="0" noProof="0" dirty="0">
                <a:ln>
                  <a:noFill/>
                </a:ln>
                <a:solidFill>
                  <a:srgbClr val="632E62"/>
                </a:solidFill>
                <a:effectLst/>
                <a:uLnTx/>
                <a:uFillTx/>
                <a:latin typeface="Calibri"/>
                <a:ea typeface="Calibri"/>
                <a:cs typeface="Calibri"/>
                <a:sym typeface="Calibri"/>
              </a:rPr>
              <a:t>Membre du bureau des Ateliers </a:t>
            </a:r>
            <a:r>
              <a:rPr kumimoji="0" lang="fr-FR" sz="1867" b="0" i="0" u="none" strike="noStrike" kern="1200" cap="none" spc="0" normalizeH="0" baseline="0" noProof="0" dirty="0">
                <a:ln>
                  <a:noFill/>
                </a:ln>
                <a:solidFill>
                  <a:srgbClr val="632E62"/>
                </a:solidFill>
                <a:effectLst/>
                <a:uLnTx/>
                <a:uFillTx/>
                <a:latin typeface="Calibri"/>
                <a:ea typeface="Calibri"/>
                <a:cs typeface="Calibri"/>
                <a:sym typeface="Calibri"/>
              </a:rPr>
              <a:t>: 	Anne JOSSERAN et Dorothée CAMUS</a:t>
            </a:r>
            <a:endParaRPr kumimoji="0" sz="2400" b="0" i="0" u="none" strike="noStrike" kern="1200" cap="none" spc="0" normalizeH="0" baseline="0" noProof="0" dirty="0">
              <a:ln>
                <a:noFill/>
              </a:ln>
              <a:solidFill>
                <a:prstClr val="black"/>
              </a:solidFill>
              <a:effectLst/>
              <a:uLnTx/>
              <a:uFillTx/>
              <a:latin typeface="Calibri"/>
              <a:ea typeface="+mn-ea"/>
              <a:cs typeface="+mn-cs"/>
            </a:endParaRPr>
          </a:p>
        </p:txBody>
      </p:sp>
      <p:grpSp>
        <p:nvGrpSpPr>
          <p:cNvPr id="9" name="Google Shape;303;p9">
            <a:extLst>
              <a:ext uri="{FF2B5EF4-FFF2-40B4-BE49-F238E27FC236}">
                <a16:creationId xmlns:a16="http://schemas.microsoft.com/office/drawing/2014/main" id="{AAEFB154-324D-4298-A002-1C08F151A2CB}"/>
              </a:ext>
            </a:extLst>
          </p:cNvPr>
          <p:cNvGrpSpPr/>
          <p:nvPr/>
        </p:nvGrpSpPr>
        <p:grpSpPr>
          <a:xfrm>
            <a:off x="1049064" y="3192241"/>
            <a:ext cx="10235293" cy="3336649"/>
            <a:chOff x="2464" y="9595"/>
            <a:chExt cx="7882891" cy="2849888"/>
          </a:xfrm>
        </p:grpSpPr>
        <p:sp>
          <p:nvSpPr>
            <p:cNvPr id="10" name="Google Shape;304;p9">
              <a:extLst>
                <a:ext uri="{FF2B5EF4-FFF2-40B4-BE49-F238E27FC236}">
                  <a16:creationId xmlns:a16="http://schemas.microsoft.com/office/drawing/2014/main" id="{1DC2235C-5F32-4AAB-A196-77C931723D7F}"/>
                </a:ext>
              </a:extLst>
            </p:cNvPr>
            <p:cNvSpPr/>
            <p:nvPr/>
          </p:nvSpPr>
          <p:spPr>
            <a:xfrm>
              <a:off x="2464" y="9595"/>
              <a:ext cx="2403320" cy="961328"/>
            </a:xfrm>
            <a:prstGeom prst="rect">
              <a:avLst/>
            </a:prstGeom>
            <a:solidFill>
              <a:srgbClr val="92248F"/>
            </a:solidFill>
            <a:ln w="12700" cap="flat" cmpd="sng">
              <a:solidFill>
                <a:srgbClr val="92248F"/>
              </a:solidFill>
              <a:prstDash val="solid"/>
              <a:miter lim="800000"/>
              <a:headEnd type="none" w="sm" len="sm"/>
              <a:tailEnd type="none" w="sm" len="sm"/>
            </a:ln>
          </p:spPr>
          <p:txBody>
            <a:bodyPr spcFirstLastPara="1" wrap="square" lIns="121900" tIns="121900" rIns="121900" bIns="121900" anchor="ctr" anchorCtr="0">
              <a:no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Calibri"/>
                <a:ea typeface="+mn-ea"/>
                <a:cs typeface="+mn-cs"/>
              </a:endParaRPr>
            </a:p>
          </p:txBody>
        </p:sp>
        <p:sp>
          <p:nvSpPr>
            <p:cNvPr id="11" name="Google Shape;305;p9">
              <a:extLst>
                <a:ext uri="{FF2B5EF4-FFF2-40B4-BE49-F238E27FC236}">
                  <a16:creationId xmlns:a16="http://schemas.microsoft.com/office/drawing/2014/main" id="{87ED0808-449B-44C6-8CAD-8B36D911379D}"/>
                </a:ext>
              </a:extLst>
            </p:cNvPr>
            <p:cNvSpPr txBox="1"/>
            <p:nvPr/>
          </p:nvSpPr>
          <p:spPr>
            <a:xfrm>
              <a:off x="2464" y="9595"/>
              <a:ext cx="2403320" cy="961328"/>
            </a:xfrm>
            <a:prstGeom prst="rect">
              <a:avLst/>
            </a:prstGeom>
            <a:noFill/>
            <a:ln>
              <a:noFill/>
            </a:ln>
          </p:spPr>
          <p:txBody>
            <a:bodyPr spcFirstLastPara="1" wrap="square" lIns="132733" tIns="75833" rIns="132733" bIns="75833" anchor="ctr" anchorCtr="0">
              <a:noAutofit/>
            </a:bodyPr>
            <a:lstStyle/>
            <a:p>
              <a:pPr marL="0" marR="0" lvl="0" indent="0" algn="ctr" defTabSz="609585" rtl="0" eaLnBrk="1" fontAlgn="auto" latinLnBrk="0" hangingPunct="1">
                <a:lnSpc>
                  <a:spcPct val="90000"/>
                </a:lnSpc>
                <a:spcBef>
                  <a:spcPts val="0"/>
                </a:spcBef>
                <a:spcAft>
                  <a:spcPts val="0"/>
                </a:spcAft>
                <a:buClr>
                  <a:prstClr val="white"/>
                </a:buClr>
                <a:buSzPts val="1400"/>
                <a:buFontTx/>
                <a:buNone/>
                <a:tabLst/>
                <a:defRPr/>
              </a:pPr>
              <a:r>
                <a:rPr kumimoji="0" lang="fr-FR" sz="1867" b="1" i="0" u="none" strike="noStrike" kern="1200" cap="none" spc="0" normalizeH="0" baseline="0" noProof="0" dirty="0">
                  <a:ln>
                    <a:noFill/>
                  </a:ln>
                  <a:solidFill>
                    <a:prstClr val="white"/>
                  </a:solidFill>
                  <a:effectLst/>
                  <a:uLnTx/>
                  <a:uFillTx/>
                  <a:latin typeface="Calibri"/>
                  <a:ea typeface="Calibri"/>
                  <a:cs typeface="Calibri"/>
                  <a:sym typeface="Calibri"/>
                </a:rPr>
                <a:t>Académiques</a:t>
              </a:r>
              <a:endParaRPr kumimoji="0"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Google Shape;306;p9">
              <a:extLst>
                <a:ext uri="{FF2B5EF4-FFF2-40B4-BE49-F238E27FC236}">
                  <a16:creationId xmlns:a16="http://schemas.microsoft.com/office/drawing/2014/main" id="{759348B7-6508-427B-B3DE-27A9EDADA027}"/>
                </a:ext>
              </a:extLst>
            </p:cNvPr>
            <p:cNvSpPr/>
            <p:nvPr/>
          </p:nvSpPr>
          <p:spPr>
            <a:xfrm>
              <a:off x="2464" y="970923"/>
              <a:ext cx="2403320" cy="1888560"/>
            </a:xfrm>
            <a:prstGeom prst="rect">
              <a:avLst/>
            </a:prstGeom>
            <a:solidFill>
              <a:srgbClr val="DBCADB">
                <a:alpha val="89803"/>
              </a:srgbClr>
            </a:solidFill>
            <a:ln w="12700" cap="flat" cmpd="sng">
              <a:solidFill>
                <a:srgbClr val="DBCADB">
                  <a:alpha val="89803"/>
                </a:srgbClr>
              </a:solidFill>
              <a:prstDash val="solid"/>
              <a:miter lim="800000"/>
              <a:headEnd type="none" w="sm" len="sm"/>
              <a:tailEnd type="none" w="sm" len="sm"/>
            </a:ln>
          </p:spPr>
          <p:txBody>
            <a:bodyPr spcFirstLastPara="1" wrap="square" lIns="121900" tIns="121900" rIns="121900" bIns="121900" anchor="ctr" anchorCtr="0">
              <a:no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Calibri"/>
                <a:ea typeface="+mn-ea"/>
                <a:cs typeface="+mn-cs"/>
              </a:endParaRPr>
            </a:p>
          </p:txBody>
        </p:sp>
        <p:sp>
          <p:nvSpPr>
            <p:cNvPr id="13" name="Google Shape;307;p9">
              <a:extLst>
                <a:ext uri="{FF2B5EF4-FFF2-40B4-BE49-F238E27FC236}">
                  <a16:creationId xmlns:a16="http://schemas.microsoft.com/office/drawing/2014/main" id="{CBAED280-C072-4676-97F0-C80036E45320}"/>
                </a:ext>
              </a:extLst>
            </p:cNvPr>
            <p:cNvSpPr txBox="1"/>
            <p:nvPr/>
          </p:nvSpPr>
          <p:spPr>
            <a:xfrm>
              <a:off x="2464" y="970923"/>
              <a:ext cx="2403320" cy="1888560"/>
            </a:xfrm>
            <a:prstGeom prst="rect">
              <a:avLst/>
            </a:prstGeom>
            <a:noFill/>
            <a:ln>
              <a:noFill/>
            </a:ln>
          </p:spPr>
          <p:txBody>
            <a:bodyPr spcFirstLastPara="1" wrap="square" lIns="71100" tIns="71100" rIns="94800" bIns="106667" anchor="t" anchorCtr="0">
              <a:noAutofit/>
            </a:bodyPr>
            <a:lstStyle/>
            <a:p>
              <a:pPr marL="115990" marR="0" lvl="1" indent="-124457" algn="l" defTabSz="609585" rtl="0" eaLnBrk="1" fontAlgn="auto" latinLnBrk="0" hangingPunct="1">
                <a:lnSpc>
                  <a:spcPct val="115000"/>
                </a:lnSpc>
                <a:spcBef>
                  <a:spcPts val="0"/>
                </a:spcBef>
                <a:spcAft>
                  <a:spcPts val="0"/>
                </a:spcAft>
                <a:buClr>
                  <a:prstClr val="black"/>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sym typeface="Calibri"/>
                </a:rPr>
                <a:t>Bechir </a:t>
              </a:r>
              <a:r>
                <a:rPr kumimoji="0" lang="fr-FR" sz="1467" b="1" i="0" u="none" strike="noStrike" kern="1200" cap="none" spc="0" normalizeH="0" baseline="0" noProof="0" dirty="0" err="1">
                  <a:ln>
                    <a:noFill/>
                  </a:ln>
                  <a:solidFill>
                    <a:prstClr val="black"/>
                  </a:solidFill>
                  <a:effectLst/>
                  <a:uLnTx/>
                  <a:uFillTx/>
                  <a:latin typeface="Calibri"/>
                  <a:ea typeface="Calibri"/>
                  <a:cs typeface="Calibri"/>
                  <a:sym typeface="Calibri"/>
                </a:rPr>
                <a:t>Jarraya</a:t>
              </a:r>
              <a:endParaRPr kumimoji="0" lang="fr-FR" sz="1467" b="1" i="0" u="none" strike="noStrike" kern="1200" cap="none" spc="0" normalizeH="0" baseline="0" noProof="0" dirty="0">
                <a:ln>
                  <a:noFill/>
                </a:ln>
                <a:solidFill>
                  <a:prstClr val="black"/>
                </a:solidFill>
                <a:effectLst/>
                <a:uLnTx/>
                <a:uFillTx/>
                <a:latin typeface="Calibri"/>
                <a:ea typeface="Calibri"/>
                <a:cs typeface="Calibri"/>
              </a:endParaRPr>
            </a:p>
            <a:p>
              <a:pPr marL="115990" marR="0" lvl="1" indent="-124457" algn="l" defTabSz="609585" rtl="0" eaLnBrk="1" fontAlgn="auto" latinLnBrk="0" hangingPunct="1">
                <a:lnSpc>
                  <a:spcPct val="115000"/>
                </a:lnSpc>
                <a:spcBef>
                  <a:spcPts val="0"/>
                </a:spcBef>
                <a:spcAft>
                  <a:spcPts val="0"/>
                </a:spcAft>
                <a:buClr>
                  <a:prstClr val="black"/>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sym typeface="Calibri"/>
                </a:rPr>
                <a:t>Anne Françoise Germe</a:t>
              </a:r>
              <a:endParaRPr kumimoji="0" lang="fr-FR" sz="1467" b="1" i="0" u="none" strike="noStrike" kern="1200" cap="none" spc="0" normalizeH="0" baseline="0" noProof="0" dirty="0">
                <a:ln>
                  <a:noFill/>
                </a:ln>
                <a:solidFill>
                  <a:prstClr val="black"/>
                </a:solidFill>
                <a:effectLst/>
                <a:uLnTx/>
                <a:uFillTx/>
                <a:latin typeface="Calibri"/>
                <a:ea typeface="Calibri"/>
                <a:cs typeface="Calibri"/>
              </a:endParaRPr>
            </a:p>
            <a:p>
              <a:pPr marL="115990" marR="0" lvl="1" indent="-124457" algn="l" defTabSz="609585" rtl="0" eaLnBrk="1" fontAlgn="auto" latinLnBrk="0" hangingPunct="1">
                <a:lnSpc>
                  <a:spcPct val="115000"/>
                </a:lnSpc>
                <a:spcBef>
                  <a:spcPts val="0"/>
                </a:spcBef>
                <a:spcAft>
                  <a:spcPts val="0"/>
                </a:spcAft>
                <a:buClr>
                  <a:prstClr val="black"/>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sym typeface="Calibri"/>
                </a:rPr>
                <a:t>Anne </a:t>
              </a:r>
              <a:r>
                <a:rPr kumimoji="0" lang="fr-FR" sz="1467" b="1" i="0" u="none" strike="noStrike" kern="1200" cap="none" spc="0" normalizeH="0" baseline="0" noProof="0" dirty="0" err="1">
                  <a:ln>
                    <a:noFill/>
                  </a:ln>
                  <a:solidFill>
                    <a:prstClr val="black"/>
                  </a:solidFill>
                  <a:effectLst/>
                  <a:uLnTx/>
                  <a:uFillTx/>
                  <a:latin typeface="Calibri"/>
                  <a:ea typeface="Calibri"/>
                  <a:cs typeface="Calibri"/>
                  <a:sym typeface="Calibri"/>
                </a:rPr>
                <a:t>Grumblat</a:t>
              </a:r>
              <a:r>
                <a:rPr kumimoji="0" lang="fr-FR" sz="1467" b="1" i="0" u="none" strike="noStrike" kern="1200" cap="none" spc="0" normalizeH="0" baseline="0" noProof="0" dirty="0">
                  <a:ln>
                    <a:noFill/>
                  </a:ln>
                  <a:solidFill>
                    <a:prstClr val="black"/>
                  </a:solidFill>
                  <a:effectLst/>
                  <a:uLnTx/>
                  <a:uFillTx/>
                  <a:latin typeface="Calibri"/>
                  <a:ea typeface="Calibri"/>
                  <a:cs typeface="Calibri"/>
                  <a:sym typeface="Calibri"/>
                </a:rPr>
                <a:t> </a:t>
              </a:r>
            </a:p>
            <a:p>
              <a:pPr marL="115990" marR="0" lvl="1" indent="-124457" algn="l" defTabSz="609585" rtl="0" eaLnBrk="1" fontAlgn="auto" latinLnBrk="0" hangingPunct="1">
                <a:lnSpc>
                  <a:spcPct val="115000"/>
                </a:lnSpc>
                <a:spcBef>
                  <a:spcPts val="0"/>
                </a:spcBef>
                <a:spcAft>
                  <a:spcPts val="0"/>
                </a:spcAft>
                <a:buClr>
                  <a:prstClr val="black"/>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sym typeface="Calibri"/>
                </a:rPr>
                <a:t>Sylvia </a:t>
              </a:r>
              <a:r>
                <a:rPr kumimoji="0" lang="fr-FR" sz="1467" b="1" i="0" u="none" strike="noStrike" kern="1200" cap="none" spc="0" normalizeH="0" baseline="0" noProof="0" dirty="0" err="1">
                  <a:ln>
                    <a:noFill/>
                  </a:ln>
                  <a:solidFill>
                    <a:prstClr val="black"/>
                  </a:solidFill>
                  <a:effectLst/>
                  <a:uLnTx/>
                  <a:uFillTx/>
                  <a:latin typeface="Calibri"/>
                  <a:ea typeface="Calibri"/>
                  <a:cs typeface="Calibri"/>
                  <a:sym typeface="Calibri"/>
                </a:rPr>
                <a:t>Pelayo</a:t>
              </a:r>
              <a:endParaRPr kumimoji="0" lang="fr-FR" sz="1467" b="0" i="0" u="none" strike="noStrike" kern="1200" cap="none" spc="0" normalizeH="0" baseline="0" noProof="0" dirty="0">
                <a:ln>
                  <a:noFill/>
                </a:ln>
                <a:solidFill>
                  <a:prstClr val="black"/>
                </a:solidFill>
                <a:effectLst/>
                <a:uLnTx/>
                <a:uFillTx/>
                <a:latin typeface="Calibri"/>
                <a:ea typeface="Calibri"/>
                <a:cs typeface="Calibri"/>
              </a:endParaRPr>
            </a:p>
          </p:txBody>
        </p:sp>
        <p:sp>
          <p:nvSpPr>
            <p:cNvPr id="14" name="Google Shape;308;p9">
              <a:extLst>
                <a:ext uri="{FF2B5EF4-FFF2-40B4-BE49-F238E27FC236}">
                  <a16:creationId xmlns:a16="http://schemas.microsoft.com/office/drawing/2014/main" id="{9B19BA24-D92B-4FC1-B1B2-C59538F07CAE}"/>
                </a:ext>
              </a:extLst>
            </p:cNvPr>
            <p:cNvSpPr/>
            <p:nvPr/>
          </p:nvSpPr>
          <p:spPr>
            <a:xfrm>
              <a:off x="2742250" y="9595"/>
              <a:ext cx="2403320" cy="961328"/>
            </a:xfrm>
            <a:prstGeom prst="rect">
              <a:avLst/>
            </a:prstGeom>
            <a:solidFill>
              <a:srgbClr val="92248F"/>
            </a:solidFill>
            <a:ln w="12700" cap="flat" cmpd="sng">
              <a:solidFill>
                <a:srgbClr val="92248F"/>
              </a:solidFill>
              <a:prstDash val="solid"/>
              <a:miter lim="800000"/>
              <a:headEnd type="none" w="sm" len="sm"/>
              <a:tailEnd type="none" w="sm" len="sm"/>
            </a:ln>
          </p:spPr>
          <p:txBody>
            <a:bodyPr spcFirstLastPara="1" wrap="square" lIns="121900" tIns="121900" rIns="121900" bIns="121900" anchor="ctr" anchorCtr="0">
              <a:no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Calibri"/>
                <a:ea typeface="+mn-ea"/>
                <a:cs typeface="+mn-cs"/>
              </a:endParaRPr>
            </a:p>
          </p:txBody>
        </p:sp>
        <p:sp>
          <p:nvSpPr>
            <p:cNvPr id="15" name="Google Shape;309;p9">
              <a:extLst>
                <a:ext uri="{FF2B5EF4-FFF2-40B4-BE49-F238E27FC236}">
                  <a16:creationId xmlns:a16="http://schemas.microsoft.com/office/drawing/2014/main" id="{3B761349-4AE6-4868-9BDA-87106945425B}"/>
                </a:ext>
              </a:extLst>
            </p:cNvPr>
            <p:cNvSpPr txBox="1"/>
            <p:nvPr/>
          </p:nvSpPr>
          <p:spPr>
            <a:xfrm>
              <a:off x="2742250" y="9595"/>
              <a:ext cx="2403320" cy="961328"/>
            </a:xfrm>
            <a:prstGeom prst="rect">
              <a:avLst/>
            </a:prstGeom>
            <a:noFill/>
            <a:ln>
              <a:noFill/>
            </a:ln>
          </p:spPr>
          <p:txBody>
            <a:bodyPr spcFirstLastPara="1" wrap="square" lIns="132733" tIns="75833" rIns="132733" bIns="75833" anchor="ctr" anchorCtr="0">
              <a:noAutofit/>
            </a:bodyPr>
            <a:lstStyle/>
            <a:p>
              <a:pPr marL="0" marR="0" lvl="0" indent="0" algn="ctr" defTabSz="609585" rtl="0" eaLnBrk="1" fontAlgn="auto" latinLnBrk="0" hangingPunct="1">
                <a:lnSpc>
                  <a:spcPct val="90000"/>
                </a:lnSpc>
                <a:spcBef>
                  <a:spcPts val="0"/>
                </a:spcBef>
                <a:spcAft>
                  <a:spcPts val="0"/>
                </a:spcAft>
                <a:buClr>
                  <a:prstClr val="white"/>
                </a:buClr>
                <a:buSzPts val="1400"/>
                <a:buFontTx/>
                <a:buNone/>
                <a:tabLst/>
                <a:defRPr/>
              </a:pPr>
              <a:r>
                <a:rPr kumimoji="0" lang="fr-FR" sz="1867" b="1" i="0" u="none" strike="noStrike" kern="1200" cap="none" spc="0" normalizeH="0" baseline="0" noProof="0" dirty="0">
                  <a:ln>
                    <a:noFill/>
                  </a:ln>
                  <a:solidFill>
                    <a:prstClr val="white"/>
                  </a:solidFill>
                  <a:effectLst/>
                  <a:uLnTx/>
                  <a:uFillTx/>
                  <a:latin typeface="Calibri"/>
                  <a:ea typeface="Calibri"/>
                  <a:cs typeface="Calibri"/>
                  <a:sym typeface="Calibri"/>
                </a:rPr>
                <a:t>Institutionnels</a:t>
              </a:r>
              <a:endParaRPr kumimoji="0"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16" name="Google Shape;310;p9">
              <a:extLst>
                <a:ext uri="{FF2B5EF4-FFF2-40B4-BE49-F238E27FC236}">
                  <a16:creationId xmlns:a16="http://schemas.microsoft.com/office/drawing/2014/main" id="{18D2B8A5-C3EE-4DF8-8728-0B16F5004926}"/>
                </a:ext>
              </a:extLst>
            </p:cNvPr>
            <p:cNvSpPr/>
            <p:nvPr/>
          </p:nvSpPr>
          <p:spPr>
            <a:xfrm>
              <a:off x="2742250" y="970923"/>
              <a:ext cx="2403320" cy="1888560"/>
            </a:xfrm>
            <a:prstGeom prst="rect">
              <a:avLst/>
            </a:prstGeom>
            <a:solidFill>
              <a:srgbClr val="DBCADB">
                <a:alpha val="89803"/>
              </a:srgbClr>
            </a:solidFill>
            <a:ln w="12700" cap="flat" cmpd="sng">
              <a:solidFill>
                <a:srgbClr val="DBCADB">
                  <a:alpha val="89803"/>
                </a:srgbClr>
              </a:solidFill>
              <a:prstDash val="solid"/>
              <a:miter lim="800000"/>
              <a:headEnd type="none" w="sm" len="sm"/>
              <a:tailEnd type="none" w="sm" len="sm"/>
            </a:ln>
          </p:spPr>
          <p:txBody>
            <a:bodyPr spcFirstLastPara="1" wrap="square" lIns="121900" tIns="121900" rIns="121900" bIns="121900" anchor="ctr" anchorCtr="0">
              <a:no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Calibri"/>
                <a:ea typeface="+mn-ea"/>
                <a:cs typeface="+mn-cs"/>
              </a:endParaRPr>
            </a:p>
          </p:txBody>
        </p:sp>
        <p:sp>
          <p:nvSpPr>
            <p:cNvPr id="17" name="Google Shape;311;p9">
              <a:extLst>
                <a:ext uri="{FF2B5EF4-FFF2-40B4-BE49-F238E27FC236}">
                  <a16:creationId xmlns:a16="http://schemas.microsoft.com/office/drawing/2014/main" id="{3089DDAD-2E2C-4E1E-8BBB-0F8F233406CB}"/>
                </a:ext>
              </a:extLst>
            </p:cNvPr>
            <p:cNvSpPr txBox="1"/>
            <p:nvPr/>
          </p:nvSpPr>
          <p:spPr>
            <a:xfrm>
              <a:off x="2742250" y="970923"/>
              <a:ext cx="2403320" cy="1888560"/>
            </a:xfrm>
            <a:prstGeom prst="rect">
              <a:avLst/>
            </a:prstGeom>
            <a:noFill/>
            <a:ln>
              <a:noFill/>
            </a:ln>
          </p:spPr>
          <p:txBody>
            <a:bodyPr spcFirstLastPara="1" wrap="square" lIns="71100" tIns="71100" rIns="94800" bIns="106667" anchor="t" anchorCtr="0">
              <a:noAutofit/>
            </a:bodyPr>
            <a:lstStyle/>
            <a:p>
              <a:pPr marL="115990" marR="0" lvl="1" indent="-124457" algn="l" defTabSz="609585" rtl="0" eaLnBrk="1" fontAlgn="auto" latinLnBrk="0" hangingPunct="1">
                <a:lnSpc>
                  <a:spcPct val="115000"/>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rPr>
                <a:t>Anne-Sophie Joly</a:t>
              </a:r>
            </a:p>
            <a:p>
              <a:pPr marL="115990" marR="0" lvl="1" indent="-124457" algn="l" defTabSz="609585" rtl="0" eaLnBrk="1" fontAlgn="auto" latinLnBrk="0" hangingPunct="1">
                <a:lnSpc>
                  <a:spcPct val="115000"/>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rPr>
                <a:t>Camille Marchand</a:t>
              </a:r>
            </a:p>
            <a:p>
              <a:pPr marL="115990" marR="0" lvl="1" indent="-124457" algn="l" defTabSz="609585" rtl="0" eaLnBrk="1" fontAlgn="auto" latinLnBrk="0" hangingPunct="1">
                <a:lnSpc>
                  <a:spcPct val="115000"/>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rPr>
                <a:t>Flora Moise</a:t>
              </a:r>
            </a:p>
            <a:p>
              <a:pPr marL="115990" marR="0" lvl="1" indent="-124457" algn="l" defTabSz="609585" rtl="0" eaLnBrk="1" fontAlgn="auto" latinLnBrk="0" hangingPunct="1">
                <a:lnSpc>
                  <a:spcPct val="115000"/>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rPr>
                <a:t>Guillaume Racle</a:t>
              </a:r>
            </a:p>
            <a:p>
              <a:pPr marL="115990" marR="0" lvl="1" indent="-124457" algn="l" defTabSz="609585" rtl="0" eaLnBrk="1" fontAlgn="auto" latinLnBrk="0" hangingPunct="1">
                <a:lnSpc>
                  <a:spcPct val="115000"/>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rPr>
                <a:t>Myriam </a:t>
              </a:r>
              <a:r>
                <a:rPr kumimoji="0" lang="fr-FR" sz="1467" b="1" i="0" u="none" strike="noStrike" kern="1200" cap="none" spc="0" normalizeH="0" baseline="0" noProof="0" dirty="0" err="1">
                  <a:ln>
                    <a:noFill/>
                  </a:ln>
                  <a:solidFill>
                    <a:prstClr val="black"/>
                  </a:solidFill>
                  <a:effectLst/>
                  <a:uLnTx/>
                  <a:uFillTx/>
                  <a:latin typeface="Calibri"/>
                  <a:ea typeface="Calibri"/>
                  <a:cs typeface="Calibri"/>
                </a:rPr>
                <a:t>Teyssié</a:t>
              </a:r>
              <a:endParaRPr kumimoji="0" lang="fr-FR" sz="1467" b="1" i="0" u="none" strike="noStrike" kern="1200" cap="none" spc="0" normalizeH="0" baseline="0" noProof="0" dirty="0">
                <a:ln>
                  <a:noFill/>
                </a:ln>
                <a:solidFill>
                  <a:prstClr val="black"/>
                </a:solidFill>
                <a:effectLst/>
                <a:uLnTx/>
                <a:uFillTx/>
                <a:latin typeface="Calibri"/>
                <a:ea typeface="Calibri"/>
                <a:cs typeface="Calibri"/>
              </a:endParaRPr>
            </a:p>
          </p:txBody>
        </p:sp>
        <p:sp>
          <p:nvSpPr>
            <p:cNvPr id="18" name="Google Shape;312;p9">
              <a:extLst>
                <a:ext uri="{FF2B5EF4-FFF2-40B4-BE49-F238E27FC236}">
                  <a16:creationId xmlns:a16="http://schemas.microsoft.com/office/drawing/2014/main" id="{D84D8B55-8A54-434F-8C36-1AEA178157F8}"/>
                </a:ext>
              </a:extLst>
            </p:cNvPr>
            <p:cNvSpPr/>
            <p:nvPr/>
          </p:nvSpPr>
          <p:spPr>
            <a:xfrm>
              <a:off x="5482035" y="9595"/>
              <a:ext cx="2403320" cy="961328"/>
            </a:xfrm>
            <a:prstGeom prst="rect">
              <a:avLst/>
            </a:prstGeom>
            <a:solidFill>
              <a:srgbClr val="92248F"/>
            </a:solidFill>
            <a:ln w="12700" cap="flat" cmpd="sng">
              <a:solidFill>
                <a:srgbClr val="92248F"/>
              </a:solidFill>
              <a:prstDash val="solid"/>
              <a:miter lim="800000"/>
              <a:headEnd type="none" w="sm" len="sm"/>
              <a:tailEnd type="none" w="sm" len="sm"/>
            </a:ln>
          </p:spPr>
          <p:txBody>
            <a:bodyPr spcFirstLastPara="1" wrap="square" lIns="121900" tIns="121900" rIns="121900" bIns="121900" anchor="ctr" anchorCtr="0">
              <a:no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Calibri"/>
                <a:ea typeface="+mn-ea"/>
                <a:cs typeface="+mn-cs"/>
              </a:endParaRPr>
            </a:p>
          </p:txBody>
        </p:sp>
        <p:sp>
          <p:nvSpPr>
            <p:cNvPr id="19" name="Google Shape;313;p9">
              <a:extLst>
                <a:ext uri="{FF2B5EF4-FFF2-40B4-BE49-F238E27FC236}">
                  <a16:creationId xmlns:a16="http://schemas.microsoft.com/office/drawing/2014/main" id="{825CE9B9-F01B-4A91-ADC2-1CDFA3039B83}"/>
                </a:ext>
              </a:extLst>
            </p:cNvPr>
            <p:cNvSpPr txBox="1"/>
            <p:nvPr/>
          </p:nvSpPr>
          <p:spPr>
            <a:xfrm>
              <a:off x="5482035" y="9595"/>
              <a:ext cx="2403320" cy="961328"/>
            </a:xfrm>
            <a:prstGeom prst="rect">
              <a:avLst/>
            </a:prstGeom>
            <a:noFill/>
            <a:ln>
              <a:noFill/>
            </a:ln>
          </p:spPr>
          <p:txBody>
            <a:bodyPr spcFirstLastPara="1" wrap="square" lIns="132733" tIns="75833" rIns="132733" bIns="75833" anchor="ctr" anchorCtr="0">
              <a:noAutofit/>
            </a:bodyPr>
            <a:lstStyle/>
            <a:p>
              <a:pPr marL="0" marR="0" lvl="0" indent="0" algn="ctr" defTabSz="609585" rtl="0" eaLnBrk="1" fontAlgn="auto" latinLnBrk="0" hangingPunct="1">
                <a:lnSpc>
                  <a:spcPct val="90000"/>
                </a:lnSpc>
                <a:spcBef>
                  <a:spcPts val="0"/>
                </a:spcBef>
                <a:spcAft>
                  <a:spcPts val="0"/>
                </a:spcAft>
                <a:buClr>
                  <a:prstClr val="white"/>
                </a:buClr>
                <a:buSzPts val="1400"/>
                <a:buFontTx/>
                <a:buNone/>
                <a:tabLst/>
                <a:defRPr/>
              </a:pPr>
              <a:r>
                <a:rPr kumimoji="0" lang="fr-FR" sz="1867" b="1" i="0" u="none" strike="noStrike" kern="1200" cap="none" spc="0" normalizeH="0" baseline="0" noProof="0">
                  <a:ln>
                    <a:noFill/>
                  </a:ln>
                  <a:solidFill>
                    <a:prstClr val="white"/>
                  </a:solidFill>
                  <a:effectLst/>
                  <a:uLnTx/>
                  <a:uFillTx/>
                  <a:latin typeface="Calibri"/>
                  <a:ea typeface="Calibri"/>
                  <a:cs typeface="Calibri"/>
                  <a:sym typeface="Calibri"/>
                </a:rPr>
                <a:t>Industriels</a:t>
              </a:r>
              <a:endParaRPr kumimoji="0" sz="2400" b="0" i="0" u="none" strike="noStrike" kern="1200" cap="none" spc="0" normalizeH="0" baseline="0" noProof="0">
                <a:ln>
                  <a:noFill/>
                </a:ln>
                <a:solidFill>
                  <a:prstClr val="black"/>
                </a:solidFill>
                <a:effectLst/>
                <a:uLnTx/>
                <a:uFillTx/>
                <a:latin typeface="Calibri"/>
                <a:ea typeface="+mn-ea"/>
                <a:cs typeface="+mn-cs"/>
              </a:endParaRPr>
            </a:p>
          </p:txBody>
        </p:sp>
        <p:sp>
          <p:nvSpPr>
            <p:cNvPr id="20" name="Google Shape;314;p9">
              <a:extLst>
                <a:ext uri="{FF2B5EF4-FFF2-40B4-BE49-F238E27FC236}">
                  <a16:creationId xmlns:a16="http://schemas.microsoft.com/office/drawing/2014/main" id="{7F7A60D6-1073-4E2B-8C2E-AE963D6A7670}"/>
                </a:ext>
              </a:extLst>
            </p:cNvPr>
            <p:cNvSpPr/>
            <p:nvPr/>
          </p:nvSpPr>
          <p:spPr>
            <a:xfrm>
              <a:off x="5482035" y="970923"/>
              <a:ext cx="2403320" cy="1888560"/>
            </a:xfrm>
            <a:prstGeom prst="rect">
              <a:avLst/>
            </a:prstGeom>
            <a:solidFill>
              <a:srgbClr val="DBCADB">
                <a:alpha val="89803"/>
              </a:srgbClr>
            </a:solidFill>
            <a:ln w="12700" cap="flat" cmpd="sng">
              <a:solidFill>
                <a:srgbClr val="DBCADB">
                  <a:alpha val="89803"/>
                </a:srgbClr>
              </a:solidFill>
              <a:prstDash val="solid"/>
              <a:miter lim="800000"/>
              <a:headEnd type="none" w="sm" len="sm"/>
              <a:tailEnd type="none" w="sm" len="sm"/>
            </a:ln>
          </p:spPr>
          <p:txBody>
            <a:bodyPr spcFirstLastPara="1" wrap="square" lIns="121900" tIns="121900" rIns="121900" bIns="121900" anchor="ctr" anchorCtr="0">
              <a:no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Calibri"/>
                <a:ea typeface="+mn-ea"/>
                <a:cs typeface="+mn-cs"/>
              </a:endParaRPr>
            </a:p>
          </p:txBody>
        </p:sp>
        <p:sp>
          <p:nvSpPr>
            <p:cNvPr id="21" name="Google Shape;315;p9">
              <a:extLst>
                <a:ext uri="{FF2B5EF4-FFF2-40B4-BE49-F238E27FC236}">
                  <a16:creationId xmlns:a16="http://schemas.microsoft.com/office/drawing/2014/main" id="{F5FCFB4E-71FA-4A69-9BEF-CB9E399F6CF5}"/>
                </a:ext>
              </a:extLst>
            </p:cNvPr>
            <p:cNvSpPr txBox="1"/>
            <p:nvPr/>
          </p:nvSpPr>
          <p:spPr>
            <a:xfrm>
              <a:off x="5482035" y="970923"/>
              <a:ext cx="2403320" cy="1888560"/>
            </a:xfrm>
            <a:prstGeom prst="rect">
              <a:avLst/>
            </a:prstGeom>
            <a:noFill/>
            <a:ln>
              <a:noFill/>
            </a:ln>
          </p:spPr>
          <p:txBody>
            <a:bodyPr spcFirstLastPara="1" wrap="square" lIns="71100" tIns="71100" rIns="94800" bIns="106667" anchor="t" anchorCtr="0">
              <a:noAutofit/>
            </a:bodyPr>
            <a:lstStyle/>
            <a:p>
              <a:pPr marL="115990" marR="0" lvl="1" indent="-124457" algn="l" defTabSz="609585" rtl="0" eaLnBrk="1" fontAlgn="auto" latinLnBrk="0" hangingPunct="1">
                <a:lnSpc>
                  <a:spcPct val="115000"/>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sym typeface="Calibri"/>
                </a:rPr>
                <a:t>Jean-Louis Fraysse</a:t>
              </a:r>
            </a:p>
            <a:p>
              <a:pPr marL="115990" marR="0" lvl="1" indent="-124457" algn="l" defTabSz="609585" rtl="0" eaLnBrk="1" fontAlgn="auto" latinLnBrk="0" hangingPunct="1">
                <a:lnSpc>
                  <a:spcPct val="115000"/>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rPr>
                <a:t>Cécile </a:t>
              </a:r>
              <a:r>
                <a:rPr kumimoji="0" lang="fr-FR" sz="1467" b="1" i="0" u="none" strike="noStrike" kern="1200" cap="none" spc="0" normalizeH="0" baseline="0" noProof="0" dirty="0" err="1">
                  <a:ln>
                    <a:noFill/>
                  </a:ln>
                  <a:solidFill>
                    <a:prstClr val="black"/>
                  </a:solidFill>
                  <a:effectLst/>
                  <a:uLnTx/>
                  <a:uFillTx/>
                  <a:latin typeface="Calibri"/>
                  <a:ea typeface="Calibri"/>
                  <a:cs typeface="Calibri"/>
                </a:rPr>
                <a:t>Ferracci</a:t>
              </a:r>
              <a:r>
                <a:rPr kumimoji="0" lang="fr-FR" sz="1467" b="1" i="0" u="none" strike="noStrike" kern="1200" cap="none" spc="0" normalizeH="0" baseline="0" noProof="0" dirty="0">
                  <a:ln>
                    <a:noFill/>
                  </a:ln>
                  <a:solidFill>
                    <a:prstClr val="black"/>
                  </a:solidFill>
                  <a:effectLst/>
                  <a:uLnTx/>
                  <a:uFillTx/>
                  <a:latin typeface="Calibri"/>
                  <a:ea typeface="Calibri"/>
                  <a:cs typeface="Calibri"/>
                </a:rPr>
                <a:t> </a:t>
              </a:r>
            </a:p>
            <a:p>
              <a:pPr marL="115990" marR="0" lvl="1" indent="-124457" algn="l" defTabSz="609585" rtl="0" eaLnBrk="1" fontAlgn="auto" latinLnBrk="0" hangingPunct="1">
                <a:lnSpc>
                  <a:spcPct val="114999"/>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rPr>
                <a:t>Pascale Guido Morin </a:t>
              </a:r>
            </a:p>
            <a:p>
              <a:pPr marL="115990" marR="0" lvl="1" indent="-124457" algn="l" defTabSz="609585" rtl="0" eaLnBrk="1" fontAlgn="auto" latinLnBrk="0" hangingPunct="1">
                <a:lnSpc>
                  <a:spcPct val="114999"/>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rPr>
                <a:t>Christine Lanier </a:t>
              </a:r>
            </a:p>
            <a:p>
              <a:pPr marL="115990" marR="0" lvl="1" indent="-124457" algn="l" defTabSz="609585" rtl="0" eaLnBrk="1" fontAlgn="auto" latinLnBrk="0" hangingPunct="1">
                <a:lnSpc>
                  <a:spcPct val="114999"/>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err="1">
                  <a:ln>
                    <a:noFill/>
                  </a:ln>
                  <a:solidFill>
                    <a:prstClr val="black"/>
                  </a:solidFill>
                  <a:effectLst/>
                  <a:uLnTx/>
                  <a:uFillTx/>
                  <a:latin typeface="Calibri"/>
                  <a:ea typeface="Calibri"/>
                  <a:cs typeface="Calibri"/>
                </a:rPr>
                <a:t>Pierre-Fréderic</a:t>
              </a:r>
              <a:r>
                <a:rPr kumimoji="0" lang="fr-FR" sz="1467" b="1" i="0" u="none" strike="noStrike" kern="1200" cap="none" spc="0" normalizeH="0" baseline="0" noProof="0" dirty="0">
                  <a:ln>
                    <a:noFill/>
                  </a:ln>
                  <a:solidFill>
                    <a:prstClr val="black"/>
                  </a:solidFill>
                  <a:effectLst/>
                  <a:uLnTx/>
                  <a:uFillTx/>
                  <a:latin typeface="Calibri"/>
                  <a:ea typeface="Calibri"/>
                  <a:cs typeface="Calibri"/>
                </a:rPr>
                <a:t> Degon </a:t>
              </a:r>
            </a:p>
            <a:p>
              <a:pPr marL="115990" marR="0" lvl="1" indent="-124457" algn="l" defTabSz="609585" rtl="0" eaLnBrk="1" fontAlgn="auto" latinLnBrk="0" hangingPunct="1">
                <a:lnSpc>
                  <a:spcPct val="114999"/>
                </a:lnSpc>
                <a:spcBef>
                  <a:spcPts val="0"/>
                </a:spcBef>
                <a:spcAft>
                  <a:spcPts val="0"/>
                </a:spcAft>
                <a:buClr>
                  <a:srgbClr val="000000"/>
                </a:buClr>
                <a:buSzPts val="1100"/>
                <a:buFont typeface="Arial"/>
                <a:buChar char="•"/>
                <a:tabLst/>
                <a:defRPr/>
              </a:pPr>
              <a:r>
                <a:rPr kumimoji="0" lang="fr-FR" sz="1467" b="1" i="0" u="none" strike="noStrike" kern="1200" cap="none" spc="0" normalizeH="0" baseline="0" noProof="0" dirty="0">
                  <a:ln>
                    <a:noFill/>
                  </a:ln>
                  <a:solidFill>
                    <a:prstClr val="black"/>
                  </a:solidFill>
                  <a:effectLst/>
                  <a:uLnTx/>
                  <a:uFillTx/>
                  <a:latin typeface="Calibri"/>
                  <a:ea typeface="Calibri"/>
                  <a:cs typeface="Calibri"/>
                </a:rPr>
                <a:t>Marina Gasquet </a:t>
              </a:r>
            </a:p>
          </p:txBody>
        </p:sp>
      </p:grpSp>
    </p:spTree>
    <p:extLst>
      <p:ext uri="{BB962C8B-B14F-4D97-AF65-F5344CB8AC3E}">
        <p14:creationId xmlns:p14="http://schemas.microsoft.com/office/powerpoint/2010/main" val="485288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EB10BA-C72A-4ECE-B422-FF215D3C8071}"/>
              </a:ext>
            </a:extLst>
          </p:cNvPr>
          <p:cNvSpPr>
            <a:spLocks noGrp="1"/>
          </p:cNvSpPr>
          <p:nvPr>
            <p:ph type="title"/>
          </p:nvPr>
        </p:nvSpPr>
        <p:spPr/>
        <p:txBody>
          <a:bodyPr/>
          <a:lstStyle/>
          <a:p>
            <a:r>
              <a:rPr lang="fr-FR" dirty="0"/>
              <a:t>Postulats </a:t>
            </a:r>
          </a:p>
        </p:txBody>
      </p:sp>
      <p:sp>
        <p:nvSpPr>
          <p:cNvPr id="3" name="Espace réservé du pied de page 2">
            <a:extLst>
              <a:ext uri="{FF2B5EF4-FFF2-40B4-BE49-F238E27FC236}">
                <a16:creationId xmlns:a16="http://schemas.microsoft.com/office/drawing/2014/main" id="{240CF25F-E1CA-4293-A351-A5E8409D494E}"/>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BDFD2EF4-39EF-40DD-821C-D36643220F6A}"/>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3</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5" name="Espace réservé du texte 4">
            <a:extLst>
              <a:ext uri="{FF2B5EF4-FFF2-40B4-BE49-F238E27FC236}">
                <a16:creationId xmlns:a16="http://schemas.microsoft.com/office/drawing/2014/main" id="{91BE0A0D-A392-4074-8D55-BC14D1CAFEE9}"/>
              </a:ext>
            </a:extLst>
          </p:cNvPr>
          <p:cNvSpPr>
            <a:spLocks noGrp="1"/>
          </p:cNvSpPr>
          <p:nvPr>
            <p:ph type="body" sz="quarter" idx="14"/>
          </p:nvPr>
        </p:nvSpPr>
        <p:spPr/>
        <p:txBody>
          <a:bodyPr/>
          <a:lstStyle/>
          <a:p>
            <a:pPr marL="380990" indent="-380990">
              <a:buFont typeface="Arial" panose="020B0604020202020204" pitchFamily="34" charset="0"/>
              <a:buChar char="•"/>
            </a:pPr>
            <a:r>
              <a:rPr lang="fr-FR" sz="2400" dirty="0">
                <a:cs typeface="Arial" panose="020B0604020202020204" pitchFamily="34" charset="0"/>
              </a:rPr>
              <a:t>Préservation de la notion de patient (utilisateur) qui est plus qu’un consommateur.</a:t>
            </a:r>
          </a:p>
          <a:p>
            <a:pPr marL="380990" indent="-380990">
              <a:buFont typeface="Arial" panose="020B0604020202020204" pitchFamily="34" charset="0"/>
              <a:buChar char="•"/>
            </a:pPr>
            <a:r>
              <a:rPr lang="fr-FR" sz="2400" dirty="0">
                <a:ea typeface="Times New Roman" panose="02020603050405020304" pitchFamily="18" charset="0"/>
                <a:cs typeface="Arial" panose="020B0604020202020204" pitchFamily="34" charset="0"/>
              </a:rPr>
              <a:t>Les </a:t>
            </a:r>
            <a:r>
              <a:rPr lang="fr-FR" sz="2400" dirty="0">
                <a:cs typeface="Arial" panose="020B0604020202020204" pitchFamily="34" charset="0"/>
              </a:rPr>
              <a:t>dispositifs médicaux sont utilisateurs dépendants donc l’information et la formation font partie de la performance du produit.</a:t>
            </a:r>
          </a:p>
          <a:p>
            <a:pPr marL="380990" indent="-380990">
              <a:buFont typeface="Arial" panose="020B0604020202020204" pitchFamily="34" charset="0"/>
              <a:buChar char="•"/>
            </a:pPr>
            <a:r>
              <a:rPr lang="fr-FR" sz="2400" dirty="0">
                <a:cs typeface="Arial" panose="020B0604020202020204" pitchFamily="34" charset="0"/>
              </a:rPr>
              <a:t>L’information est une notion dynamique qui circule dans les deux sens entre patients et soignants.</a:t>
            </a:r>
          </a:p>
          <a:p>
            <a:pPr marL="380990" indent="-380990">
              <a:buFont typeface="Arial" panose="020B0604020202020204" pitchFamily="34" charset="0"/>
              <a:buChar char="•"/>
            </a:pPr>
            <a:r>
              <a:rPr lang="fr-FR" sz="2400" dirty="0">
                <a:cs typeface="Arial" panose="020B0604020202020204" pitchFamily="34" charset="0"/>
              </a:rPr>
              <a:t>Importance du colloque singulier empathique pour garantir l’adhésion du patient au choix thérapeutique.</a:t>
            </a:r>
          </a:p>
          <a:p>
            <a:pPr marL="380990" indent="-380990">
              <a:buFont typeface="Arial" panose="020B0604020202020204" pitchFamily="34" charset="0"/>
              <a:buChar char="•"/>
            </a:pPr>
            <a:r>
              <a:rPr lang="fr-FR" sz="2400" dirty="0">
                <a:cs typeface="Arial" panose="020B0604020202020204" pitchFamily="34" charset="0"/>
                <a:sym typeface="Wingdings" panose="05000000000000000000" pitchFamily="2" charset="2"/>
              </a:rPr>
              <a:t>L’information donnée sur le bon usage est enregistrée et tracée.</a:t>
            </a:r>
          </a:p>
          <a:p>
            <a:endParaRPr lang="fr-FR" sz="2400" dirty="0">
              <a:cs typeface="Arial" panose="020B0604020202020204" pitchFamily="34" charset="0"/>
            </a:endParaRPr>
          </a:p>
          <a:p>
            <a:endParaRPr lang="fr-FR" sz="2400" dirty="0">
              <a:ea typeface="Times New Roman" panose="02020603050405020304" pitchFamily="18" charset="0"/>
              <a:cs typeface="Arial" panose="020B0604020202020204" pitchFamily="34" charset="0"/>
            </a:endParaRPr>
          </a:p>
          <a:p>
            <a:endParaRPr lang="fr-FR" dirty="0"/>
          </a:p>
          <a:p>
            <a:endParaRPr lang="fr-FR" dirty="0"/>
          </a:p>
        </p:txBody>
      </p:sp>
      <p:sp>
        <p:nvSpPr>
          <p:cNvPr id="6" name="Espace réservé du texte 5">
            <a:extLst>
              <a:ext uri="{FF2B5EF4-FFF2-40B4-BE49-F238E27FC236}">
                <a16:creationId xmlns:a16="http://schemas.microsoft.com/office/drawing/2014/main" id="{8A404A1D-DAD1-4E7C-959A-9AEA6B820931}"/>
              </a:ext>
            </a:extLst>
          </p:cNvPr>
          <p:cNvSpPr>
            <a:spLocks noGrp="1"/>
          </p:cNvSpPr>
          <p:nvPr>
            <p:ph type="body" sz="quarter" idx="10"/>
          </p:nvPr>
        </p:nvSpPr>
        <p:spPr/>
        <p:txBody>
          <a:bodyPr/>
          <a:lstStyle/>
          <a:p>
            <a:endParaRPr lang="fr-FR"/>
          </a:p>
        </p:txBody>
      </p:sp>
    </p:spTree>
    <p:extLst>
      <p:ext uri="{BB962C8B-B14F-4D97-AF65-F5344CB8AC3E}">
        <p14:creationId xmlns:p14="http://schemas.microsoft.com/office/powerpoint/2010/main" val="3985468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EC6D12-D3D2-4C25-B195-61005E37C868}"/>
              </a:ext>
            </a:extLst>
          </p:cNvPr>
          <p:cNvSpPr>
            <a:spLocks noGrp="1"/>
          </p:cNvSpPr>
          <p:nvPr>
            <p:ph type="title"/>
          </p:nvPr>
        </p:nvSpPr>
        <p:spPr/>
        <p:txBody>
          <a:bodyPr/>
          <a:lstStyle/>
          <a:p>
            <a:r>
              <a:rPr lang="fr-FR" dirty="0"/>
              <a:t>CHAMP DES TRAVAUX</a:t>
            </a:r>
          </a:p>
        </p:txBody>
      </p:sp>
      <p:sp>
        <p:nvSpPr>
          <p:cNvPr id="3" name="Espace réservé du pied de page 2">
            <a:extLst>
              <a:ext uri="{FF2B5EF4-FFF2-40B4-BE49-F238E27FC236}">
                <a16:creationId xmlns:a16="http://schemas.microsoft.com/office/drawing/2014/main" id="{192A7B00-2DA0-414D-9F82-5E138D1ED0F3}"/>
              </a:ext>
            </a:extLst>
          </p:cNvPr>
          <p:cNvSpPr>
            <a:spLocks noGrp="1"/>
          </p:cNvSpPr>
          <p:nvPr>
            <p:ph type="ftr" sz="quarter" idx="10"/>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74881177-D838-4F7F-B763-9DE00184C4DB}"/>
              </a:ext>
            </a:extLst>
          </p:cNvPr>
          <p:cNvSpPr>
            <a:spLocks noGrp="1"/>
          </p:cNvSpPr>
          <p:nvPr>
            <p:ph type="sldNum" sz="quarter" idx="11"/>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4</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DDCED193-5EEF-42DF-907C-135C43180E35}"/>
              </a:ext>
            </a:extLst>
          </p:cNvPr>
          <p:cNvSpPr/>
          <p:nvPr/>
        </p:nvSpPr>
        <p:spPr>
          <a:xfrm>
            <a:off x="3350004" y="5240273"/>
            <a:ext cx="5299969" cy="96392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fr-FR" sz="2133" b="0" i="0" u="none" strike="noStrike" kern="1200" cap="none" spc="0" normalizeH="0" baseline="0" noProof="0" dirty="0">
                <a:ln>
                  <a:noFill/>
                </a:ln>
                <a:solidFill>
                  <a:prstClr val="black"/>
                </a:solidFill>
                <a:effectLst/>
                <a:uLnTx/>
                <a:uFillTx/>
                <a:latin typeface="Calibri"/>
                <a:ea typeface="+mn-ea"/>
                <a:cs typeface="+mn-cs"/>
              </a:rPr>
              <a:t>Information au bon usage d’un DM</a:t>
            </a:r>
          </a:p>
        </p:txBody>
      </p:sp>
      <p:sp>
        <p:nvSpPr>
          <p:cNvPr id="8" name="ZoneTexte 7">
            <a:extLst>
              <a:ext uri="{FF2B5EF4-FFF2-40B4-BE49-F238E27FC236}">
                <a16:creationId xmlns:a16="http://schemas.microsoft.com/office/drawing/2014/main" id="{D284F731-F6B4-48A8-B6E5-1E80AECA8D3E}"/>
              </a:ext>
            </a:extLst>
          </p:cNvPr>
          <p:cNvSpPr txBox="1"/>
          <p:nvPr/>
        </p:nvSpPr>
        <p:spPr>
          <a:xfrm>
            <a:off x="759502" y="4972113"/>
            <a:ext cx="1690215" cy="1077026"/>
          </a:xfrm>
          <a:prstGeom prst="rect">
            <a:avLst/>
          </a:prstGeom>
          <a:noFill/>
        </p:spPr>
        <p:txBody>
          <a:bodyPr wrap="square" rtlCol="0">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fr-FR" sz="2133" b="0" i="0" u="none" strike="noStrike" kern="1200" cap="none" spc="0" normalizeH="0" baseline="0" noProof="0" dirty="0">
                <a:ln>
                  <a:noFill/>
                </a:ln>
                <a:solidFill>
                  <a:prstClr val="black"/>
                </a:solidFill>
                <a:effectLst/>
                <a:uLnTx/>
                <a:uFillTx/>
                <a:latin typeface="Calibri"/>
                <a:ea typeface="+mn-ea"/>
                <a:cs typeface="+mn-cs"/>
              </a:rPr>
              <a:t>Patient nécessitant  un DM</a:t>
            </a:r>
          </a:p>
        </p:txBody>
      </p:sp>
      <p:sp>
        <p:nvSpPr>
          <p:cNvPr id="9" name="ZoneTexte 8">
            <a:extLst>
              <a:ext uri="{FF2B5EF4-FFF2-40B4-BE49-F238E27FC236}">
                <a16:creationId xmlns:a16="http://schemas.microsoft.com/office/drawing/2014/main" id="{06ED4F71-C661-4C57-B20F-F31387A2D093}"/>
              </a:ext>
            </a:extLst>
          </p:cNvPr>
          <p:cNvSpPr txBox="1"/>
          <p:nvPr/>
        </p:nvSpPr>
        <p:spPr>
          <a:xfrm>
            <a:off x="9489648" y="5102643"/>
            <a:ext cx="1984361" cy="1077026"/>
          </a:xfrm>
          <a:prstGeom prst="rect">
            <a:avLst/>
          </a:prstGeom>
          <a:noFill/>
        </p:spPr>
        <p:txBody>
          <a:bodyPr wrap="square" rtlCol="0">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fr-FR" sz="2133" b="0" i="0" u="none" strike="noStrike" kern="1200" cap="none" spc="0" normalizeH="0" baseline="0" noProof="0" dirty="0">
                <a:ln>
                  <a:noFill/>
                </a:ln>
                <a:solidFill>
                  <a:prstClr val="black"/>
                </a:solidFill>
                <a:effectLst/>
                <a:uLnTx/>
                <a:uFillTx/>
                <a:latin typeface="Calibri"/>
                <a:ea typeface="+mn-ea"/>
                <a:cs typeface="+mn-cs"/>
              </a:rPr>
              <a:t>Patient utilisant correctement le DM</a:t>
            </a:r>
          </a:p>
        </p:txBody>
      </p:sp>
      <p:sp>
        <p:nvSpPr>
          <p:cNvPr id="12" name="Flèche : droite 11">
            <a:extLst>
              <a:ext uri="{FF2B5EF4-FFF2-40B4-BE49-F238E27FC236}">
                <a16:creationId xmlns:a16="http://schemas.microsoft.com/office/drawing/2014/main" id="{F4CD0A83-FEE9-4A5C-AB23-E7560CF7ADD4}"/>
              </a:ext>
            </a:extLst>
          </p:cNvPr>
          <p:cNvSpPr/>
          <p:nvPr/>
        </p:nvSpPr>
        <p:spPr>
          <a:xfrm>
            <a:off x="2481634" y="5321595"/>
            <a:ext cx="772356" cy="4261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lèche : droite 12">
            <a:extLst>
              <a:ext uri="{FF2B5EF4-FFF2-40B4-BE49-F238E27FC236}">
                <a16:creationId xmlns:a16="http://schemas.microsoft.com/office/drawing/2014/main" id="{62A0C046-A302-463F-9EB6-671FA980C307}"/>
              </a:ext>
            </a:extLst>
          </p:cNvPr>
          <p:cNvSpPr/>
          <p:nvPr/>
        </p:nvSpPr>
        <p:spPr>
          <a:xfrm>
            <a:off x="8699982" y="5266880"/>
            <a:ext cx="772356" cy="4261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Rectangle 4">
            <a:extLst>
              <a:ext uri="{FF2B5EF4-FFF2-40B4-BE49-F238E27FC236}">
                <a16:creationId xmlns:a16="http://schemas.microsoft.com/office/drawing/2014/main" id="{97E6DA0E-F316-45AF-B55C-722D0099DF9E}"/>
              </a:ext>
            </a:extLst>
          </p:cNvPr>
          <p:cNvSpPr/>
          <p:nvPr/>
        </p:nvSpPr>
        <p:spPr>
          <a:xfrm>
            <a:off x="1536000" y="1186758"/>
            <a:ext cx="4320000" cy="33202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609585" rtl="0" eaLnBrk="1" fontAlgn="auto" latinLnBrk="0" hangingPunct="1">
              <a:lnSpc>
                <a:spcPct val="100000"/>
              </a:lnSpc>
              <a:spcBef>
                <a:spcPts val="0"/>
              </a:spcBef>
              <a:spcAft>
                <a:spcPts val="0"/>
              </a:spcAft>
              <a:buClrTx/>
              <a:buSzTx/>
              <a:buFontTx/>
              <a:buNone/>
              <a:tabLst/>
              <a:defRPr/>
            </a:pPr>
            <a:r>
              <a:rPr kumimoji="0" lang="fr-FR" sz="2400" b="0" i="0" u="none" strike="noStrike" kern="1200" cap="none" spc="0" normalizeH="0" baseline="0" noProof="0" dirty="0">
                <a:ln>
                  <a:noFill/>
                </a:ln>
                <a:solidFill>
                  <a:prstClr val="white"/>
                </a:solidFill>
                <a:effectLst/>
                <a:uLnTx/>
                <a:uFillTx/>
                <a:latin typeface="Calibri"/>
                <a:ea typeface="+mn-ea"/>
                <a:cs typeface="+mn-cs"/>
              </a:rPr>
              <a:t>INCLUS</a:t>
            </a:r>
          </a:p>
          <a:p>
            <a:pPr marL="380990" marR="0" lvl="0" indent="-38099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Par patient on entend le patient et ses aidants</a:t>
            </a:r>
          </a:p>
          <a:p>
            <a:pPr marL="380990" marR="0" lvl="0" indent="-38099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Patients de tout profil : degré d’autonomie, mineurs, origines sociales et ethniques</a:t>
            </a:r>
          </a:p>
          <a:p>
            <a:pPr marL="380990" marR="0" lvl="0" indent="-38099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De la prescription du soin à la fin de vie du produit</a:t>
            </a:r>
          </a:p>
          <a:p>
            <a:pPr marL="380990" marR="0" lvl="0" indent="-38099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Les situations d’urgences </a:t>
            </a:r>
          </a:p>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white"/>
              </a:solidFill>
              <a:effectLst/>
              <a:uLnTx/>
              <a:uFillTx/>
              <a:latin typeface="Calibri"/>
              <a:ea typeface="+mn-ea"/>
              <a:cs typeface="+mn-cs"/>
            </a:endParaRPr>
          </a:p>
        </p:txBody>
      </p:sp>
      <p:sp>
        <p:nvSpPr>
          <p:cNvPr id="15" name="Rectangle 14">
            <a:extLst>
              <a:ext uri="{FF2B5EF4-FFF2-40B4-BE49-F238E27FC236}">
                <a16:creationId xmlns:a16="http://schemas.microsoft.com/office/drawing/2014/main" id="{83FD8A60-9DC1-45A0-AB1D-BA8DE562F86A}"/>
              </a:ext>
            </a:extLst>
          </p:cNvPr>
          <p:cNvSpPr/>
          <p:nvPr/>
        </p:nvSpPr>
        <p:spPr>
          <a:xfrm>
            <a:off x="6336003" y="1186758"/>
            <a:ext cx="4320000" cy="33202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609585" rtl="0" eaLnBrk="1" fontAlgn="auto" latinLnBrk="0" hangingPunct="1">
              <a:lnSpc>
                <a:spcPct val="100000"/>
              </a:lnSpc>
              <a:spcBef>
                <a:spcPts val="0"/>
              </a:spcBef>
              <a:spcAft>
                <a:spcPts val="0"/>
              </a:spcAft>
              <a:buClrTx/>
              <a:buSzTx/>
              <a:buFontTx/>
              <a:buNone/>
              <a:tabLst/>
              <a:defRPr/>
            </a:pPr>
            <a:r>
              <a:rPr kumimoji="0" lang="fr-FR" sz="2400" b="0" i="0" u="none" strike="noStrike" kern="1200" cap="none" spc="0" normalizeH="0" baseline="0" noProof="0" dirty="0">
                <a:ln>
                  <a:noFill/>
                </a:ln>
                <a:solidFill>
                  <a:prstClr val="white"/>
                </a:solidFill>
                <a:effectLst/>
                <a:uLnTx/>
                <a:uFillTx/>
                <a:latin typeface="Calibri"/>
                <a:ea typeface="+mn-ea"/>
                <a:cs typeface="+mn-cs"/>
              </a:rPr>
              <a:t>EXCLUS</a:t>
            </a:r>
          </a:p>
          <a:p>
            <a:pPr marL="380990" marR="0" lvl="0" indent="-38099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L’information du professionnel par les fournisseurs</a:t>
            </a:r>
          </a:p>
          <a:p>
            <a:pPr marL="380990" marR="0" lvl="0" indent="-38099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Automédication </a:t>
            </a:r>
          </a:p>
          <a:p>
            <a:pPr marL="0" marR="0" lvl="0" indent="0" algn="l" defTabSz="609585" rtl="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173985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20938-DD85-4EF4-AC76-0DB8B2CA4141}"/>
              </a:ext>
            </a:extLst>
          </p:cNvPr>
          <p:cNvSpPr>
            <a:spLocks noGrp="1"/>
          </p:cNvSpPr>
          <p:nvPr>
            <p:ph type="title"/>
          </p:nvPr>
        </p:nvSpPr>
        <p:spPr/>
        <p:txBody>
          <a:bodyPr/>
          <a:lstStyle/>
          <a:p>
            <a:r>
              <a:rPr lang="fr-FR" dirty="0">
                <a:solidFill>
                  <a:schemeClr val="tx2"/>
                </a:solidFill>
                <a:latin typeface="+mj-lt"/>
                <a:ea typeface="+mj-ea"/>
                <a:cs typeface="+mj-cs"/>
              </a:rPr>
              <a:t>définitions</a:t>
            </a:r>
          </a:p>
        </p:txBody>
      </p:sp>
      <p:sp>
        <p:nvSpPr>
          <p:cNvPr id="3" name="Espace réservé du pied de page 2">
            <a:extLst>
              <a:ext uri="{FF2B5EF4-FFF2-40B4-BE49-F238E27FC236}">
                <a16:creationId xmlns:a16="http://schemas.microsoft.com/office/drawing/2014/main" id="{BADE9112-5177-4284-B201-C6E13DDE2874}"/>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80AB6736-8A7F-465C-B576-3481C7F2D681}"/>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5</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5" name="Espace réservé du texte 4">
            <a:extLst>
              <a:ext uri="{FF2B5EF4-FFF2-40B4-BE49-F238E27FC236}">
                <a16:creationId xmlns:a16="http://schemas.microsoft.com/office/drawing/2014/main" id="{A01ADF3D-6549-45CB-8D07-2AB9D7A16888}"/>
              </a:ext>
            </a:extLst>
          </p:cNvPr>
          <p:cNvSpPr>
            <a:spLocks noGrp="1"/>
          </p:cNvSpPr>
          <p:nvPr>
            <p:ph type="body" sz="quarter" idx="14"/>
          </p:nvPr>
        </p:nvSpPr>
        <p:spPr/>
        <p:txBody>
          <a:bodyPr/>
          <a:lstStyle/>
          <a:p>
            <a:r>
              <a:rPr lang="fr-FR" dirty="0"/>
              <a:t> </a:t>
            </a:r>
          </a:p>
        </p:txBody>
      </p:sp>
      <p:sp>
        <p:nvSpPr>
          <p:cNvPr id="6" name="Espace réservé du texte 5">
            <a:extLst>
              <a:ext uri="{FF2B5EF4-FFF2-40B4-BE49-F238E27FC236}">
                <a16:creationId xmlns:a16="http://schemas.microsoft.com/office/drawing/2014/main" id="{D689ADEE-7EF2-420F-9B81-0DF8D85F2C7D}"/>
              </a:ext>
            </a:extLst>
          </p:cNvPr>
          <p:cNvSpPr>
            <a:spLocks noGrp="1"/>
          </p:cNvSpPr>
          <p:nvPr>
            <p:ph type="body" sz="quarter" idx="10"/>
          </p:nvPr>
        </p:nvSpPr>
        <p:spPr/>
        <p:txBody>
          <a:bodyPr/>
          <a:lstStyle/>
          <a:p>
            <a:endParaRPr lang="fr-FR"/>
          </a:p>
        </p:txBody>
      </p:sp>
      <p:graphicFrame>
        <p:nvGraphicFramePr>
          <p:cNvPr id="7" name="Tableau 7">
            <a:extLst>
              <a:ext uri="{FF2B5EF4-FFF2-40B4-BE49-F238E27FC236}">
                <a16:creationId xmlns:a16="http://schemas.microsoft.com/office/drawing/2014/main" id="{A071FF72-64CD-4567-ACEB-D7344B8B661E}"/>
              </a:ext>
            </a:extLst>
          </p:cNvPr>
          <p:cNvGraphicFramePr>
            <a:graphicFrameLocks noGrp="1"/>
          </p:cNvGraphicFramePr>
          <p:nvPr/>
        </p:nvGraphicFramePr>
        <p:xfrm>
          <a:off x="1536000" y="1778972"/>
          <a:ext cx="9120000" cy="3298613"/>
        </p:xfrm>
        <a:graphic>
          <a:graphicData uri="http://schemas.openxmlformats.org/drawingml/2006/table">
            <a:tbl>
              <a:tblPr firstRow="1" bandRow="1">
                <a:tableStyleId>{5C22544A-7EE6-4342-B048-85BDC9FD1C3A}</a:tableStyleId>
              </a:tblPr>
              <a:tblGrid>
                <a:gridCol w="3040000">
                  <a:extLst>
                    <a:ext uri="{9D8B030D-6E8A-4147-A177-3AD203B41FA5}">
                      <a16:colId xmlns:a16="http://schemas.microsoft.com/office/drawing/2014/main" val="2052292200"/>
                    </a:ext>
                  </a:extLst>
                </a:gridCol>
                <a:gridCol w="3040000">
                  <a:extLst>
                    <a:ext uri="{9D8B030D-6E8A-4147-A177-3AD203B41FA5}">
                      <a16:colId xmlns:a16="http://schemas.microsoft.com/office/drawing/2014/main" val="2364721320"/>
                    </a:ext>
                  </a:extLst>
                </a:gridCol>
                <a:gridCol w="3040000">
                  <a:extLst>
                    <a:ext uri="{9D8B030D-6E8A-4147-A177-3AD203B41FA5}">
                      <a16:colId xmlns:a16="http://schemas.microsoft.com/office/drawing/2014/main" val="3611933531"/>
                    </a:ext>
                  </a:extLst>
                </a:gridCol>
              </a:tblGrid>
              <a:tr h="494453">
                <a:tc>
                  <a:txBody>
                    <a:bodyPr/>
                    <a:lstStyle/>
                    <a:p>
                      <a:r>
                        <a:rPr lang="fr-FR" sz="2400" dirty="0"/>
                        <a:t>Bon usage</a:t>
                      </a:r>
                    </a:p>
                  </a:txBody>
                  <a:tcPr marL="121920" marR="121920" marT="60960" marB="60960"/>
                </a:tc>
                <a:tc>
                  <a:txBody>
                    <a:bodyPr/>
                    <a:lstStyle/>
                    <a:p>
                      <a:r>
                        <a:rPr lang="fr-FR" sz="2400" dirty="0"/>
                        <a:t>Mésusage </a:t>
                      </a:r>
                    </a:p>
                  </a:txBody>
                  <a:tcPr marL="121920" marR="121920" marT="60960" marB="60960"/>
                </a:tc>
                <a:tc>
                  <a:txBody>
                    <a:bodyPr/>
                    <a:lstStyle/>
                    <a:p>
                      <a:r>
                        <a:rPr lang="fr-FR" sz="2400" dirty="0"/>
                        <a:t>Erreur d’utilisation</a:t>
                      </a:r>
                    </a:p>
                  </a:txBody>
                  <a:tcPr marL="121920" marR="121920" marT="60960" marB="60960"/>
                </a:tc>
                <a:extLst>
                  <a:ext uri="{0D108BD9-81ED-4DB2-BD59-A6C34878D82A}">
                    <a16:rowId xmlns:a16="http://schemas.microsoft.com/office/drawing/2014/main" val="2455284811"/>
                  </a:ext>
                </a:extLst>
              </a:tr>
              <a:tr h="2763520">
                <a:tc>
                  <a:txBody>
                    <a:bodyPr/>
                    <a:lstStyle/>
                    <a:p>
                      <a:r>
                        <a:rPr lang="fr-FR" sz="1900" b="0" i="0" u="none" strike="noStrike" baseline="0" dirty="0"/>
                        <a:t>Utilisation selon les instructions d’utilisation ou conformément à la pratique généralement acceptée pour les DM fournis sans instructions d'utilisation.</a:t>
                      </a:r>
                      <a:endParaRPr lang="fr-FR" sz="2400" dirty="0"/>
                    </a:p>
                  </a:txBody>
                  <a:tcPr marL="121920" marR="121920" marT="60960" marB="60960"/>
                </a:tc>
                <a:tc>
                  <a:txBody>
                    <a:bodyPr/>
                    <a:lstStyle/>
                    <a:p>
                      <a:r>
                        <a:rPr lang="fr-FR" sz="1900" dirty="0">
                          <a:latin typeface="Calibri" panose="020F0502020204030204" pitchFamily="34" charset="0"/>
                          <a:ea typeface="Calibri" panose="020F0502020204030204" pitchFamily="34" charset="0"/>
                          <a:cs typeface="Times New Roman" panose="02020603050405020304" pitchFamily="18" charset="0"/>
                        </a:rPr>
                        <a:t>Utilisation intentionnelle et inappropriée d’un produit, non conforme au marquage CE, ainsi qu’aux recommandations de bonnes pratiques.</a:t>
                      </a:r>
                      <a:endParaRPr lang="fr-FR" sz="2400" dirty="0"/>
                    </a:p>
                  </a:txBody>
                  <a:tcPr marL="121920" marR="121920" marT="60960" marB="60960"/>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900" b="0" i="0" u="none" strike="noStrike" baseline="0" dirty="0"/>
                        <a:t>Action de l’utilisateur ou absence d'action de l’utilisateur lors de l'utilisation du DM, qui aboutit à un résultat différent du résultat prévu par le fabricant ou attendu par l’utilisateur.</a:t>
                      </a:r>
                    </a:p>
                    <a:p>
                      <a:endParaRPr lang="fr-FR" sz="2400" dirty="0"/>
                    </a:p>
                  </a:txBody>
                  <a:tcPr marL="121920" marR="121920" marT="60960" marB="60960"/>
                </a:tc>
                <a:extLst>
                  <a:ext uri="{0D108BD9-81ED-4DB2-BD59-A6C34878D82A}">
                    <a16:rowId xmlns:a16="http://schemas.microsoft.com/office/drawing/2014/main" val="3127859499"/>
                  </a:ext>
                </a:extLst>
              </a:tr>
            </a:tbl>
          </a:graphicData>
        </a:graphic>
      </p:graphicFrame>
    </p:spTree>
    <p:extLst>
      <p:ext uri="{BB962C8B-B14F-4D97-AF65-F5344CB8AC3E}">
        <p14:creationId xmlns:p14="http://schemas.microsoft.com/office/powerpoint/2010/main" val="3793064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28A1B2-B1C5-4F4E-95CE-1734517E5FD2}"/>
              </a:ext>
            </a:extLst>
          </p:cNvPr>
          <p:cNvSpPr>
            <a:spLocks noGrp="1"/>
          </p:cNvSpPr>
          <p:nvPr>
            <p:ph type="title"/>
          </p:nvPr>
        </p:nvSpPr>
        <p:spPr/>
        <p:txBody>
          <a:bodyPr/>
          <a:lstStyle/>
          <a:p>
            <a:r>
              <a:rPr lang="fr-FR" dirty="0"/>
              <a:t>Méthode </a:t>
            </a:r>
          </a:p>
        </p:txBody>
      </p:sp>
      <p:sp>
        <p:nvSpPr>
          <p:cNvPr id="3" name="Espace réservé du pied de page 2">
            <a:extLst>
              <a:ext uri="{FF2B5EF4-FFF2-40B4-BE49-F238E27FC236}">
                <a16:creationId xmlns:a16="http://schemas.microsoft.com/office/drawing/2014/main" id="{7D62F5E9-796B-4504-9FE2-3DC94336F59F}"/>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773CBE96-DF66-4776-AFD0-52793F53F32C}"/>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6</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5" name="Espace réservé du texte 4">
            <a:extLst>
              <a:ext uri="{FF2B5EF4-FFF2-40B4-BE49-F238E27FC236}">
                <a16:creationId xmlns:a16="http://schemas.microsoft.com/office/drawing/2014/main" id="{AB20A47E-CEDD-4973-85D6-095184E66EE4}"/>
              </a:ext>
            </a:extLst>
          </p:cNvPr>
          <p:cNvSpPr>
            <a:spLocks noGrp="1"/>
          </p:cNvSpPr>
          <p:nvPr>
            <p:ph type="body" sz="quarter" idx="14"/>
          </p:nvPr>
        </p:nvSpPr>
        <p:spPr/>
        <p:txBody>
          <a:bodyPr/>
          <a:lstStyle/>
          <a:p>
            <a:r>
              <a:rPr lang="fr-FR" dirty="0"/>
              <a:t>Travail collectif lors de 4 réunions de travail préparatoires :</a:t>
            </a:r>
          </a:p>
          <a:p>
            <a:endParaRPr lang="fr-FR" dirty="0"/>
          </a:p>
          <a:p>
            <a:r>
              <a:rPr lang="fr-FR" dirty="0"/>
              <a:t>Contributions écrites  des participants : </a:t>
            </a:r>
          </a:p>
          <a:p>
            <a:pPr marL="380990" indent="-380990">
              <a:buFontTx/>
              <a:buChar char="-"/>
            </a:pPr>
            <a:r>
              <a:rPr lang="fr-FR" dirty="0"/>
              <a:t>Aptitude à l’utilisation</a:t>
            </a:r>
          </a:p>
          <a:p>
            <a:pPr marL="380990" indent="-380990">
              <a:buFontTx/>
              <a:buChar char="-"/>
            </a:pPr>
            <a:r>
              <a:rPr lang="fr-FR" dirty="0"/>
              <a:t>Réglementation </a:t>
            </a:r>
          </a:p>
          <a:p>
            <a:pPr marL="380990" indent="-380990">
              <a:buFontTx/>
              <a:buChar char="-"/>
            </a:pPr>
            <a:r>
              <a:rPr lang="fr-FR" dirty="0"/>
              <a:t>Attentes des patients</a:t>
            </a:r>
          </a:p>
          <a:p>
            <a:pPr marL="380990" indent="-380990">
              <a:buFontTx/>
              <a:buChar char="-"/>
            </a:pPr>
            <a:r>
              <a:rPr lang="fr-FR" dirty="0"/>
              <a:t>Fin de vie des produits</a:t>
            </a:r>
          </a:p>
          <a:p>
            <a:pPr marL="380990" indent="-380990">
              <a:buFontTx/>
              <a:buChar char="-"/>
            </a:pPr>
            <a:r>
              <a:rPr lang="fr-FR" dirty="0"/>
              <a:t>L’information comme acte de soin</a:t>
            </a:r>
          </a:p>
        </p:txBody>
      </p:sp>
      <p:sp>
        <p:nvSpPr>
          <p:cNvPr id="6" name="Espace réservé du texte 5">
            <a:extLst>
              <a:ext uri="{FF2B5EF4-FFF2-40B4-BE49-F238E27FC236}">
                <a16:creationId xmlns:a16="http://schemas.microsoft.com/office/drawing/2014/main" id="{58CE05A5-02E4-4ECC-BF06-7348CBF6B52B}"/>
              </a:ext>
            </a:extLst>
          </p:cNvPr>
          <p:cNvSpPr>
            <a:spLocks noGrp="1"/>
          </p:cNvSpPr>
          <p:nvPr>
            <p:ph type="body" sz="quarter" idx="10"/>
          </p:nvPr>
        </p:nvSpPr>
        <p:spPr/>
        <p:txBody>
          <a:bodyPr/>
          <a:lstStyle/>
          <a:p>
            <a:endParaRPr lang="fr-FR"/>
          </a:p>
        </p:txBody>
      </p:sp>
    </p:spTree>
    <p:extLst>
      <p:ext uri="{BB962C8B-B14F-4D97-AF65-F5344CB8AC3E}">
        <p14:creationId xmlns:p14="http://schemas.microsoft.com/office/powerpoint/2010/main" val="3835991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re 17">
            <a:extLst>
              <a:ext uri="{FF2B5EF4-FFF2-40B4-BE49-F238E27FC236}">
                <a16:creationId xmlns:a16="http://schemas.microsoft.com/office/drawing/2014/main" id="{16790DD3-7E5E-4B7A-A04E-CE89EADC3C54}"/>
              </a:ext>
            </a:extLst>
          </p:cNvPr>
          <p:cNvSpPr>
            <a:spLocks noGrp="1"/>
          </p:cNvSpPr>
          <p:nvPr>
            <p:ph type="title"/>
          </p:nvPr>
        </p:nvSpPr>
        <p:spPr>
          <a:xfrm>
            <a:off x="1536000" y="340093"/>
            <a:ext cx="9120000" cy="480000"/>
          </a:xfrm>
        </p:spPr>
        <p:txBody>
          <a:bodyPr/>
          <a:lstStyle/>
          <a:p>
            <a:r>
              <a:rPr lang="fr-FR" dirty="0"/>
              <a:t>Processus d’information au bon usage</a:t>
            </a:r>
          </a:p>
        </p:txBody>
      </p:sp>
      <p:sp>
        <p:nvSpPr>
          <p:cNvPr id="2" name="Espace réservé du pied de page 1">
            <a:extLst>
              <a:ext uri="{FF2B5EF4-FFF2-40B4-BE49-F238E27FC236}">
                <a16:creationId xmlns:a16="http://schemas.microsoft.com/office/drawing/2014/main" id="{F78FE7AF-2E78-403D-B6EC-80C36F456F42}"/>
              </a:ext>
            </a:extLst>
          </p:cNvPr>
          <p:cNvSpPr>
            <a:spLocks noGrp="1"/>
          </p:cNvSpPr>
          <p:nvPr>
            <p:ph type="ftr" sz="quarter" idx="10"/>
          </p:nvPr>
        </p:nvSpPr>
        <p:spPr/>
        <p:txBody>
          <a:bodyPr/>
          <a:lstStyle/>
          <a:p>
            <a:pPr marL="0" marR="0" lvl="0" indent="0" algn="r" defTabSz="609570" rtl="0" eaLnBrk="1" fontAlgn="auto" latinLnBrk="0" hangingPunct="1">
              <a:lnSpc>
                <a:spcPct val="100000"/>
              </a:lnSpc>
              <a:spcBef>
                <a:spcPts val="0"/>
              </a:spcBef>
              <a:spcAft>
                <a:spcPts val="0"/>
              </a:spcAft>
              <a:buClrTx/>
              <a:buSzTx/>
              <a:buFontTx/>
              <a:buNone/>
              <a:tabLst/>
              <a:defRPr/>
            </a:pPr>
            <a:endParaRPr kumimoji="0" lang="fr-FR" sz="800" b="1" i="0" u="none" strike="noStrike" kern="1200" cap="all" spc="0" normalizeH="0" baseline="0" noProof="0">
              <a:ln>
                <a:noFill/>
              </a:ln>
              <a:solidFill>
                <a:srgbClr val="632E62"/>
              </a:solidFill>
              <a:effectLst/>
              <a:uLnTx/>
              <a:uFillTx/>
              <a:latin typeface="Calibri"/>
              <a:ea typeface="+mn-ea"/>
              <a:cs typeface="+mn-cs"/>
            </a:endParaRPr>
          </a:p>
        </p:txBody>
      </p:sp>
      <p:sp>
        <p:nvSpPr>
          <p:cNvPr id="3" name="Espace réservé du numéro de diapositive 2">
            <a:extLst>
              <a:ext uri="{FF2B5EF4-FFF2-40B4-BE49-F238E27FC236}">
                <a16:creationId xmlns:a16="http://schemas.microsoft.com/office/drawing/2014/main" id="{33131146-CFF3-4B5F-846C-28E3D3B65821}"/>
              </a:ext>
            </a:extLst>
          </p:cNvPr>
          <p:cNvSpPr>
            <a:spLocks noGrp="1"/>
          </p:cNvSpPr>
          <p:nvPr>
            <p:ph type="sldNum" sz="quarter" idx="11"/>
          </p:nvPr>
        </p:nvSpPr>
        <p:spPr>
          <a:xfrm>
            <a:off x="11215582" y="6825798"/>
            <a:ext cx="666621" cy="219893"/>
          </a:xfrm>
        </p:spPr>
        <p:txBody>
          <a:bodyPr/>
          <a:lstStyle/>
          <a:p>
            <a:pPr marL="0" marR="0" lvl="0" indent="0" algn="ctr" defTabSz="609570" rtl="0" eaLnBrk="1" fontAlgn="auto" latinLnBrk="0" hangingPunct="1">
              <a:lnSpc>
                <a:spcPct val="100000"/>
              </a:lnSpc>
              <a:spcBef>
                <a:spcPts val="0"/>
              </a:spcBef>
              <a:spcAft>
                <a:spcPts val="0"/>
              </a:spcAft>
              <a:buClrTx/>
              <a:buSzTx/>
              <a:buFontTx/>
              <a:buNone/>
              <a:tabLst/>
              <a:defRPr/>
            </a:pPr>
            <a:fld id="{99DA056C-F8A1-4F42-AC37-EC2AB2E194AA}" type="slidenum">
              <a:rPr kumimoji="0" lang="fr-FR" sz="1600" b="1" i="0" u="none" strike="noStrike" kern="1200" cap="none" spc="0" normalizeH="0" baseline="0" noProof="0">
                <a:ln>
                  <a:noFill/>
                </a:ln>
                <a:solidFill>
                  <a:srgbClr val="EAE5EB"/>
                </a:solidFill>
                <a:effectLst/>
                <a:uLnTx/>
                <a:uFillTx/>
                <a:latin typeface="Calibri"/>
                <a:ea typeface="+mn-ea"/>
                <a:cs typeface="+mn-cs"/>
              </a:rPr>
              <a:pPr marL="0" marR="0" lvl="0" indent="0" algn="ctr" defTabSz="609570" rtl="0" eaLnBrk="1" fontAlgn="auto" latinLnBrk="0" hangingPunct="1">
                <a:lnSpc>
                  <a:spcPct val="100000"/>
                </a:lnSpc>
                <a:spcBef>
                  <a:spcPts val="0"/>
                </a:spcBef>
                <a:spcAft>
                  <a:spcPts val="0"/>
                </a:spcAft>
                <a:buClrTx/>
                <a:buSzTx/>
                <a:buFontTx/>
                <a:buNone/>
                <a:tabLst/>
                <a:defRPr/>
              </a:pPr>
              <a:t>7</a:t>
            </a:fld>
            <a:endParaRPr kumimoji="0" lang="fr-FR" sz="1600" b="1" i="0" u="none" strike="noStrike" kern="1200" cap="none" spc="0" normalizeH="0" baseline="0" noProof="0">
              <a:ln>
                <a:noFill/>
              </a:ln>
              <a:solidFill>
                <a:srgbClr val="EAE5EB"/>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1A029E84-6B28-472D-9DDF-900CF96AC8B3}"/>
              </a:ext>
            </a:extLst>
          </p:cNvPr>
          <p:cNvSpPr/>
          <p:nvPr/>
        </p:nvSpPr>
        <p:spPr>
          <a:xfrm>
            <a:off x="1811227" y="1934755"/>
            <a:ext cx="2256000" cy="6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Prescription</a:t>
            </a:r>
          </a:p>
        </p:txBody>
      </p:sp>
      <p:sp>
        <p:nvSpPr>
          <p:cNvPr id="5" name="Rectangle 4">
            <a:extLst>
              <a:ext uri="{FF2B5EF4-FFF2-40B4-BE49-F238E27FC236}">
                <a16:creationId xmlns:a16="http://schemas.microsoft.com/office/drawing/2014/main" id="{D44C3135-D2A5-4946-AFFA-89F367C40FBF}"/>
              </a:ext>
            </a:extLst>
          </p:cNvPr>
          <p:cNvSpPr/>
          <p:nvPr/>
        </p:nvSpPr>
        <p:spPr>
          <a:xfrm>
            <a:off x="1811227" y="2916781"/>
            <a:ext cx="2256000" cy="6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Dispensation/</a:t>
            </a:r>
          </a:p>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distribution</a:t>
            </a:r>
          </a:p>
        </p:txBody>
      </p:sp>
      <p:sp>
        <p:nvSpPr>
          <p:cNvPr id="6" name="Rectangle 5">
            <a:extLst>
              <a:ext uri="{FF2B5EF4-FFF2-40B4-BE49-F238E27FC236}">
                <a16:creationId xmlns:a16="http://schemas.microsoft.com/office/drawing/2014/main" id="{A950D77F-928E-4424-85D3-75043A268D00}"/>
              </a:ext>
            </a:extLst>
          </p:cNvPr>
          <p:cNvSpPr/>
          <p:nvPr/>
        </p:nvSpPr>
        <p:spPr>
          <a:xfrm>
            <a:off x="4587035" y="1950615"/>
            <a:ext cx="5876099" cy="6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1867" b="0" i="0" u="none" strike="noStrike" kern="1200" cap="none" spc="0" normalizeH="0" baseline="0" noProof="0" dirty="0">
                <a:ln>
                  <a:noFill/>
                </a:ln>
                <a:solidFill>
                  <a:prstClr val="white"/>
                </a:solidFill>
                <a:effectLst/>
                <a:uLnTx/>
                <a:uFillTx/>
                <a:latin typeface="Calibri"/>
                <a:ea typeface="+mn-ea"/>
                <a:cs typeface="+mn-cs"/>
              </a:rPr>
              <a:t>Médecins, infirmiers, ergothérapeute, kiné, sages femmes, orthoptistes, …</a:t>
            </a:r>
          </a:p>
        </p:txBody>
      </p:sp>
      <p:sp>
        <p:nvSpPr>
          <p:cNvPr id="7" name="Rectangle 6">
            <a:extLst>
              <a:ext uri="{FF2B5EF4-FFF2-40B4-BE49-F238E27FC236}">
                <a16:creationId xmlns:a16="http://schemas.microsoft.com/office/drawing/2014/main" id="{5E04CD13-FD13-46DD-866A-47162B28F251}"/>
              </a:ext>
            </a:extLst>
          </p:cNvPr>
          <p:cNvSpPr/>
          <p:nvPr/>
        </p:nvSpPr>
        <p:spPr>
          <a:xfrm>
            <a:off x="1811227" y="3909176"/>
            <a:ext cx="2256000" cy="6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utilisation</a:t>
            </a:r>
          </a:p>
        </p:txBody>
      </p:sp>
      <p:sp>
        <p:nvSpPr>
          <p:cNvPr id="8" name="Rectangle 7">
            <a:extLst>
              <a:ext uri="{FF2B5EF4-FFF2-40B4-BE49-F238E27FC236}">
                <a16:creationId xmlns:a16="http://schemas.microsoft.com/office/drawing/2014/main" id="{8DDC079C-4669-497B-8647-4C87B6CD1F93}"/>
              </a:ext>
            </a:extLst>
          </p:cNvPr>
          <p:cNvSpPr/>
          <p:nvPr/>
        </p:nvSpPr>
        <p:spPr>
          <a:xfrm>
            <a:off x="4581053" y="2907057"/>
            <a:ext cx="5876089" cy="6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1867" b="0" i="0" u="none" strike="noStrike" kern="1200" cap="none" spc="0" normalizeH="0" baseline="0" noProof="0" dirty="0">
                <a:ln>
                  <a:noFill/>
                </a:ln>
                <a:solidFill>
                  <a:prstClr val="white"/>
                </a:solidFill>
                <a:effectLst/>
                <a:uLnTx/>
                <a:uFillTx/>
                <a:latin typeface="Calibri"/>
                <a:ea typeface="+mn-ea"/>
                <a:cs typeface="+mn-cs"/>
              </a:rPr>
              <a:t>Pharmaciens, prestataires, distribution spécialisée, fournisseurs, prothésistes, opticiens, …</a:t>
            </a:r>
          </a:p>
        </p:txBody>
      </p:sp>
      <p:sp>
        <p:nvSpPr>
          <p:cNvPr id="9" name="Rectangle 8">
            <a:extLst>
              <a:ext uri="{FF2B5EF4-FFF2-40B4-BE49-F238E27FC236}">
                <a16:creationId xmlns:a16="http://schemas.microsoft.com/office/drawing/2014/main" id="{E4CD3CF1-B432-4371-9F7D-19A57CBD722C}"/>
              </a:ext>
            </a:extLst>
          </p:cNvPr>
          <p:cNvSpPr/>
          <p:nvPr/>
        </p:nvSpPr>
        <p:spPr>
          <a:xfrm>
            <a:off x="4581053" y="3909176"/>
            <a:ext cx="5876099" cy="6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1867" b="0" i="0" u="none" strike="noStrike" kern="1200" cap="none" spc="0" normalizeH="0" baseline="0" noProof="0" dirty="0">
                <a:ln>
                  <a:noFill/>
                </a:ln>
                <a:solidFill>
                  <a:prstClr val="white"/>
                </a:solidFill>
                <a:effectLst/>
                <a:uLnTx/>
                <a:uFillTx/>
                <a:latin typeface="Calibri"/>
                <a:ea typeface="+mn-ea"/>
                <a:cs typeface="+mn-cs"/>
              </a:rPr>
              <a:t>Opérateurs d’un acte interventionnel, aidants, patients, asso de patient, …</a:t>
            </a:r>
          </a:p>
        </p:txBody>
      </p:sp>
      <p:sp>
        <p:nvSpPr>
          <p:cNvPr id="10" name="Rectangle 9">
            <a:extLst>
              <a:ext uri="{FF2B5EF4-FFF2-40B4-BE49-F238E27FC236}">
                <a16:creationId xmlns:a16="http://schemas.microsoft.com/office/drawing/2014/main" id="{CD57C034-062A-4EE6-B4E7-5ECC22ACC161}"/>
              </a:ext>
            </a:extLst>
          </p:cNvPr>
          <p:cNvSpPr/>
          <p:nvPr/>
        </p:nvSpPr>
        <p:spPr>
          <a:xfrm>
            <a:off x="1811227" y="4941799"/>
            <a:ext cx="2256000" cy="6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2133" b="0" i="0" u="none" strike="noStrike" kern="1200" cap="none" spc="0" normalizeH="0" baseline="0" noProof="0" dirty="0">
                <a:ln>
                  <a:noFill/>
                </a:ln>
                <a:solidFill>
                  <a:prstClr val="white"/>
                </a:solidFill>
                <a:effectLst/>
                <a:uLnTx/>
                <a:uFillTx/>
                <a:latin typeface="Calibri"/>
                <a:ea typeface="+mn-ea"/>
                <a:cs typeface="+mn-cs"/>
              </a:rPr>
              <a:t>Suivi </a:t>
            </a:r>
          </a:p>
        </p:txBody>
      </p:sp>
      <p:sp>
        <p:nvSpPr>
          <p:cNvPr id="11" name="Rectangle 10">
            <a:extLst>
              <a:ext uri="{FF2B5EF4-FFF2-40B4-BE49-F238E27FC236}">
                <a16:creationId xmlns:a16="http://schemas.microsoft.com/office/drawing/2014/main" id="{E08F1466-9380-45C3-89D0-515EDD4505CE}"/>
              </a:ext>
            </a:extLst>
          </p:cNvPr>
          <p:cNvSpPr/>
          <p:nvPr/>
        </p:nvSpPr>
        <p:spPr>
          <a:xfrm>
            <a:off x="4567629" y="4945183"/>
            <a:ext cx="5889516" cy="6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1867" b="0" i="0" u="none" strike="noStrike" kern="1200" cap="none" spc="0" normalizeH="0" baseline="0" noProof="0" dirty="0">
                <a:ln>
                  <a:noFill/>
                </a:ln>
                <a:solidFill>
                  <a:prstClr val="white"/>
                </a:solidFill>
                <a:effectLst/>
                <a:uLnTx/>
                <a:uFillTx/>
                <a:latin typeface="Calibri"/>
                <a:ea typeface="+mn-ea"/>
                <a:cs typeface="+mn-cs"/>
              </a:rPr>
              <a:t>aidants, patients, asso de patient, pro de santé</a:t>
            </a:r>
          </a:p>
        </p:txBody>
      </p:sp>
      <p:sp>
        <p:nvSpPr>
          <p:cNvPr id="12" name="Ellipse 11">
            <a:extLst>
              <a:ext uri="{FF2B5EF4-FFF2-40B4-BE49-F238E27FC236}">
                <a16:creationId xmlns:a16="http://schemas.microsoft.com/office/drawing/2014/main" id="{3DF993FE-CE29-42C3-91B0-905AB11FF4E0}"/>
              </a:ext>
            </a:extLst>
          </p:cNvPr>
          <p:cNvSpPr/>
          <p:nvPr/>
        </p:nvSpPr>
        <p:spPr>
          <a:xfrm>
            <a:off x="1712607" y="911233"/>
            <a:ext cx="2453240" cy="6629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white"/>
                </a:solidFill>
                <a:effectLst/>
                <a:uLnTx/>
                <a:uFillTx/>
                <a:latin typeface="Calibri"/>
                <a:ea typeface="+mn-ea"/>
                <a:cs typeface="+mn-cs"/>
              </a:rPr>
              <a:t>Patient ayant besoin d’un DM</a:t>
            </a:r>
          </a:p>
        </p:txBody>
      </p:sp>
      <p:sp>
        <p:nvSpPr>
          <p:cNvPr id="13" name="Ellipse 12">
            <a:extLst>
              <a:ext uri="{FF2B5EF4-FFF2-40B4-BE49-F238E27FC236}">
                <a16:creationId xmlns:a16="http://schemas.microsoft.com/office/drawing/2014/main" id="{C20B8230-1146-4F14-B7ED-1311FC453B86}"/>
              </a:ext>
            </a:extLst>
          </p:cNvPr>
          <p:cNvSpPr/>
          <p:nvPr/>
        </p:nvSpPr>
        <p:spPr>
          <a:xfrm>
            <a:off x="1712607" y="6051341"/>
            <a:ext cx="2453240" cy="6629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0957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white"/>
                </a:solidFill>
                <a:effectLst/>
                <a:uLnTx/>
                <a:uFillTx/>
                <a:latin typeface="Calibri"/>
                <a:ea typeface="+mn-ea"/>
                <a:cs typeface="+mn-cs"/>
              </a:rPr>
              <a:t>Patient bien informé sur son DM</a:t>
            </a:r>
          </a:p>
        </p:txBody>
      </p:sp>
      <p:cxnSp>
        <p:nvCxnSpPr>
          <p:cNvPr id="15" name="Connecteur droit avec flèche 14">
            <a:extLst>
              <a:ext uri="{FF2B5EF4-FFF2-40B4-BE49-F238E27FC236}">
                <a16:creationId xmlns:a16="http://schemas.microsoft.com/office/drawing/2014/main" id="{CA23AF94-82DC-466E-8391-5DA07D25928B}"/>
              </a:ext>
            </a:extLst>
          </p:cNvPr>
          <p:cNvCxnSpPr>
            <a:cxnSpLocks/>
            <a:stCxn id="12" idx="4"/>
            <a:endCxn id="4" idx="0"/>
          </p:cNvCxnSpPr>
          <p:nvPr/>
        </p:nvCxnSpPr>
        <p:spPr>
          <a:xfrm>
            <a:off x="2939227" y="1574133"/>
            <a:ext cx="0" cy="360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C7373DB7-5951-42A4-9906-051F98FAF4D0}"/>
              </a:ext>
            </a:extLst>
          </p:cNvPr>
          <p:cNvCxnSpPr>
            <a:stCxn id="4" idx="2"/>
            <a:endCxn id="5" idx="0"/>
          </p:cNvCxnSpPr>
          <p:nvPr/>
        </p:nvCxnSpPr>
        <p:spPr>
          <a:xfrm>
            <a:off x="2939227" y="2606755"/>
            <a:ext cx="0" cy="3100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CF90D066-DEE5-4C19-A473-83CC13EF0C4C}"/>
              </a:ext>
            </a:extLst>
          </p:cNvPr>
          <p:cNvCxnSpPr>
            <a:stCxn id="5" idx="2"/>
            <a:endCxn id="7" idx="0"/>
          </p:cNvCxnSpPr>
          <p:nvPr/>
        </p:nvCxnSpPr>
        <p:spPr>
          <a:xfrm>
            <a:off x="2939227" y="3588781"/>
            <a:ext cx="0" cy="320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a:extLst>
              <a:ext uri="{FF2B5EF4-FFF2-40B4-BE49-F238E27FC236}">
                <a16:creationId xmlns:a16="http://schemas.microsoft.com/office/drawing/2014/main" id="{25421DBF-54D9-4065-AB61-234F3CD0EB08}"/>
              </a:ext>
            </a:extLst>
          </p:cNvPr>
          <p:cNvCxnSpPr>
            <a:stCxn id="7" idx="2"/>
            <a:endCxn id="10" idx="0"/>
          </p:cNvCxnSpPr>
          <p:nvPr/>
        </p:nvCxnSpPr>
        <p:spPr>
          <a:xfrm>
            <a:off x="2939227" y="4581177"/>
            <a:ext cx="0" cy="360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236E008D-D8F7-43BD-9245-0B03A8E486E4}"/>
              </a:ext>
            </a:extLst>
          </p:cNvPr>
          <p:cNvCxnSpPr>
            <a:cxnSpLocks/>
            <a:stCxn id="10" idx="2"/>
            <a:endCxn id="13" idx="0"/>
          </p:cNvCxnSpPr>
          <p:nvPr/>
        </p:nvCxnSpPr>
        <p:spPr>
          <a:xfrm>
            <a:off x="2939227" y="5613799"/>
            <a:ext cx="0" cy="4375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5885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E4BEFC-DFCB-40C6-BEDC-3C28E265429E}"/>
              </a:ext>
            </a:extLst>
          </p:cNvPr>
          <p:cNvSpPr>
            <a:spLocks noGrp="1"/>
          </p:cNvSpPr>
          <p:nvPr>
            <p:ph type="title"/>
          </p:nvPr>
        </p:nvSpPr>
        <p:spPr/>
        <p:txBody>
          <a:bodyPr/>
          <a:lstStyle/>
          <a:p>
            <a:r>
              <a:rPr lang="fr-FR" dirty="0"/>
              <a:t>Constats</a:t>
            </a:r>
          </a:p>
        </p:txBody>
      </p:sp>
      <p:sp>
        <p:nvSpPr>
          <p:cNvPr id="3" name="Espace réservé du pied de page 2">
            <a:extLst>
              <a:ext uri="{FF2B5EF4-FFF2-40B4-BE49-F238E27FC236}">
                <a16:creationId xmlns:a16="http://schemas.microsoft.com/office/drawing/2014/main" id="{83657CC0-8845-4784-BEBD-806D73770CB5}"/>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C60EA429-53C7-4CE7-873E-442838648599}"/>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C189827F-40AF-2E4C-825E-404E3358A457}"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8</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6" name="Espace réservé du texte 5">
            <a:extLst>
              <a:ext uri="{FF2B5EF4-FFF2-40B4-BE49-F238E27FC236}">
                <a16:creationId xmlns:a16="http://schemas.microsoft.com/office/drawing/2014/main" id="{94EC4AE0-EF4A-4106-B47D-BFE019B55609}"/>
              </a:ext>
            </a:extLst>
          </p:cNvPr>
          <p:cNvSpPr>
            <a:spLocks noGrp="1"/>
          </p:cNvSpPr>
          <p:nvPr>
            <p:ph type="body" sz="quarter" idx="14"/>
          </p:nvPr>
        </p:nvSpPr>
        <p:spPr/>
        <p:txBody>
          <a:bodyPr/>
          <a:lstStyle/>
          <a:p>
            <a:r>
              <a:rPr lang="fr-FR" dirty="0"/>
              <a:t>Les constats ont été établis lors des réunions par rapport à des carences identifiées et une analyse de risque a été conduite étape par étape en incluant en sus le fabricant. </a:t>
            </a:r>
          </a:p>
          <a:p>
            <a:r>
              <a:rPr lang="fr-FR" dirty="0"/>
              <a:t>Exemples de constats identifiés:</a:t>
            </a:r>
          </a:p>
          <a:p>
            <a:pPr marL="380990" indent="-380990">
              <a:buFont typeface="Arial" panose="020B0604020202020204" pitchFamily="34" charset="0"/>
              <a:buChar char="•"/>
            </a:pPr>
            <a:r>
              <a:rPr lang="fr-FR" dirty="0"/>
              <a:t>Pour le fabricant: application hétérogène de la réglementation par les fabricants dans la conception des documents d’accompagnement du DM</a:t>
            </a:r>
          </a:p>
          <a:p>
            <a:pPr marL="380990" indent="-380990">
              <a:buFont typeface="Arial" panose="020B0604020202020204" pitchFamily="34" charset="0"/>
              <a:buChar char="•"/>
            </a:pPr>
            <a:r>
              <a:rPr lang="fr-FR" dirty="0"/>
              <a:t>Pour la prescription : défaut de formation des professionnels sur les DM</a:t>
            </a:r>
          </a:p>
          <a:p>
            <a:pPr marL="380990" indent="-380990">
              <a:buFont typeface="Arial" panose="020B0604020202020204" pitchFamily="34" charset="0"/>
              <a:buChar char="•"/>
            </a:pPr>
            <a:r>
              <a:rPr lang="fr-FR" dirty="0"/>
              <a:t>Pour la dispensation : absence de valorisation de l’acte d’information</a:t>
            </a:r>
          </a:p>
          <a:p>
            <a:pPr marL="380990" indent="-380990">
              <a:buFont typeface="Arial" panose="020B0604020202020204" pitchFamily="34" charset="0"/>
              <a:buChar char="•"/>
            </a:pPr>
            <a:r>
              <a:rPr lang="fr-FR" dirty="0"/>
              <a:t>Pour l’utilisation :  absence des sachants sur les réseaux sociaux et de régulation des contenus</a:t>
            </a:r>
          </a:p>
          <a:p>
            <a:pPr marL="380990" indent="-380990">
              <a:buFont typeface="Arial" panose="020B0604020202020204" pitchFamily="34" charset="0"/>
              <a:buChar char="•"/>
            </a:pPr>
            <a:r>
              <a:rPr lang="fr-FR" dirty="0"/>
              <a:t>Pour le suivi : </a:t>
            </a:r>
            <a:r>
              <a:rPr lang="fr-FR" dirty="0">
                <a:sym typeface="Wingdings" panose="05000000000000000000" pitchFamily="2" charset="2"/>
              </a:rPr>
              <a:t>mauvaise temporalité de l’information, </a:t>
            </a:r>
          </a:p>
          <a:p>
            <a:pPr marL="380990" indent="-380990">
              <a:buFont typeface="Arial" panose="020B0604020202020204" pitchFamily="34" charset="0"/>
              <a:buChar char="•"/>
            </a:pPr>
            <a:r>
              <a:rPr lang="fr-FR" dirty="0">
                <a:sym typeface="Wingdings" panose="05000000000000000000" pitchFamily="2" charset="2"/>
              </a:rPr>
              <a:t>Tout au long du circuit : absence d’i</a:t>
            </a:r>
            <a:r>
              <a:rPr lang="fr-FR" dirty="0"/>
              <a:t>nteropérabilité des systèmes d’information du système de santé</a:t>
            </a:r>
          </a:p>
          <a:p>
            <a:pPr marL="380990" indent="-380990">
              <a:buFontTx/>
              <a:buChar char="-"/>
            </a:pPr>
            <a:endParaRPr lang="fr-FR" dirty="0">
              <a:sym typeface="Wingdings" panose="05000000000000000000" pitchFamily="2" charset="2"/>
            </a:endParaRPr>
          </a:p>
          <a:p>
            <a:endParaRPr lang="fr-FR" dirty="0"/>
          </a:p>
          <a:p>
            <a:endParaRPr lang="fr-FR" dirty="0"/>
          </a:p>
          <a:p>
            <a:endParaRPr lang="fr-FR" dirty="0"/>
          </a:p>
          <a:p>
            <a:endParaRPr lang="fr-FR" dirty="0"/>
          </a:p>
        </p:txBody>
      </p:sp>
      <p:sp>
        <p:nvSpPr>
          <p:cNvPr id="5" name="Espace réservé du texte 4">
            <a:extLst>
              <a:ext uri="{FF2B5EF4-FFF2-40B4-BE49-F238E27FC236}">
                <a16:creationId xmlns:a16="http://schemas.microsoft.com/office/drawing/2014/main" id="{94B2EC92-CB3B-4897-BA63-12692ED91A76}"/>
              </a:ext>
            </a:extLst>
          </p:cNvPr>
          <p:cNvSpPr>
            <a:spLocks noGrp="1"/>
          </p:cNvSpPr>
          <p:nvPr>
            <p:ph type="body" sz="quarter" idx="10"/>
          </p:nvPr>
        </p:nvSpPr>
        <p:spPr/>
        <p:txBody>
          <a:bodyPr/>
          <a:lstStyle/>
          <a:p>
            <a:endParaRPr lang="fr-FR"/>
          </a:p>
        </p:txBody>
      </p:sp>
    </p:spTree>
    <p:extLst>
      <p:ext uri="{BB962C8B-B14F-4D97-AF65-F5344CB8AC3E}">
        <p14:creationId xmlns:p14="http://schemas.microsoft.com/office/powerpoint/2010/main" val="888682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745C3E-DBEF-49DB-BE85-E3E20B1C7026}"/>
              </a:ext>
            </a:extLst>
          </p:cNvPr>
          <p:cNvSpPr>
            <a:spLocks noGrp="1"/>
          </p:cNvSpPr>
          <p:nvPr>
            <p:ph type="title"/>
          </p:nvPr>
        </p:nvSpPr>
        <p:spPr/>
        <p:txBody>
          <a:bodyPr/>
          <a:lstStyle/>
          <a:p>
            <a:r>
              <a:rPr lang="fr-FR" dirty="0"/>
              <a:t>Face aux constats</a:t>
            </a:r>
          </a:p>
        </p:txBody>
      </p:sp>
      <p:sp>
        <p:nvSpPr>
          <p:cNvPr id="3" name="Espace réservé du pied de page 2">
            <a:extLst>
              <a:ext uri="{FF2B5EF4-FFF2-40B4-BE49-F238E27FC236}">
                <a16:creationId xmlns:a16="http://schemas.microsoft.com/office/drawing/2014/main" id="{8C19D98C-C85E-42BD-B770-DB2CA68E0160}"/>
              </a:ext>
            </a:extLst>
          </p:cNvPr>
          <p:cNvSpPr>
            <a:spLocks noGrp="1"/>
          </p:cNvSpPr>
          <p:nvPr>
            <p:ph type="ftr" sz="quarter" idx="11"/>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r>
              <a:rPr kumimoji="0" lang="fr-FR" sz="800" b="1" i="0" u="none" strike="noStrike" kern="1200" cap="all" spc="0" normalizeH="0" baseline="0" noProof="0">
                <a:ln>
                  <a:noFill/>
                </a:ln>
                <a:solidFill>
                  <a:srgbClr val="632E62"/>
                </a:solidFill>
                <a:effectLst/>
                <a:uLnTx/>
                <a:uFillTx/>
                <a:latin typeface="Calibri"/>
                <a:ea typeface="+mn-ea"/>
                <a:cs typeface="+mn-cs"/>
              </a:rPr>
              <a:t>Titre du document</a:t>
            </a:r>
            <a:endParaRPr kumimoji="0" lang="fr-FR" sz="800" b="1" i="0" u="none" strike="noStrike" kern="1200" cap="all" spc="0" normalizeH="0" baseline="0" noProof="0" dirty="0">
              <a:ln>
                <a:noFill/>
              </a:ln>
              <a:solidFill>
                <a:srgbClr val="632E62"/>
              </a:solidFill>
              <a:effectLst/>
              <a:uLnTx/>
              <a:uFillTx/>
              <a:latin typeface="Calibri"/>
              <a:ea typeface="+mn-ea"/>
              <a:cs typeface="+mn-cs"/>
            </a:endParaRPr>
          </a:p>
        </p:txBody>
      </p:sp>
      <p:sp>
        <p:nvSpPr>
          <p:cNvPr id="4" name="Espace réservé du numéro de diapositive 3">
            <a:extLst>
              <a:ext uri="{FF2B5EF4-FFF2-40B4-BE49-F238E27FC236}">
                <a16:creationId xmlns:a16="http://schemas.microsoft.com/office/drawing/2014/main" id="{AAC647D3-2DA9-4AF5-867F-FBEE619F13FE}"/>
              </a:ext>
            </a:extLst>
          </p:cNvPr>
          <p:cNvSpPr>
            <a:spLocks noGrp="1"/>
          </p:cNvSpPr>
          <p:nvPr>
            <p:ph type="sldNum" sz="quarter" idx="12"/>
          </p:nvPr>
        </p:nvSpPr>
        <p:spPr/>
        <p:txBody>
          <a:bodyPr/>
          <a:lstStyle/>
          <a:p>
            <a:pPr marL="0" marR="0" lvl="0" indent="0" algn="ctr" defTabSz="609585" rtl="0" eaLnBrk="1" fontAlgn="auto" latinLnBrk="0" hangingPunct="1">
              <a:lnSpc>
                <a:spcPct val="100000"/>
              </a:lnSpc>
              <a:spcBef>
                <a:spcPts val="0"/>
              </a:spcBef>
              <a:spcAft>
                <a:spcPts val="0"/>
              </a:spcAft>
              <a:buClrTx/>
              <a:buSzTx/>
              <a:buFontTx/>
              <a:buNone/>
              <a:tabLst/>
              <a:defRPr/>
            </a:pPr>
            <a:fld id="{0C74FEAB-A902-8042-83F0-39B455B20A2E}" type="slidenum">
              <a:rPr kumimoji="0" lang="fr-FR" sz="1867" b="1" i="0" u="none" strike="noStrike" kern="1200" cap="none" spc="0" normalizeH="0" baseline="0" noProof="0">
                <a:ln>
                  <a:noFill/>
                </a:ln>
                <a:solidFill>
                  <a:srgbClr val="EAE5EB"/>
                </a:solidFill>
                <a:effectLst/>
                <a:uLnTx/>
                <a:uFillTx/>
                <a:latin typeface="Calibri"/>
                <a:ea typeface="+mn-ea"/>
                <a:cs typeface="+mn-cs"/>
              </a:rPr>
              <a:pPr marL="0" marR="0" lvl="0" indent="0" algn="ctr" defTabSz="609585" rtl="0" eaLnBrk="1" fontAlgn="auto" latinLnBrk="0" hangingPunct="1">
                <a:lnSpc>
                  <a:spcPct val="100000"/>
                </a:lnSpc>
                <a:spcBef>
                  <a:spcPts val="0"/>
                </a:spcBef>
                <a:spcAft>
                  <a:spcPts val="0"/>
                </a:spcAft>
                <a:buClrTx/>
                <a:buSzTx/>
                <a:buFontTx/>
                <a:buNone/>
                <a:tabLst/>
                <a:defRPr/>
              </a:pPr>
              <a:t>9</a:t>
            </a:fld>
            <a:endParaRPr kumimoji="0" lang="fr-FR" sz="1867" b="1" i="0" u="none" strike="noStrike" kern="1200" cap="none" spc="0" normalizeH="0" baseline="0" noProof="0" dirty="0">
              <a:ln>
                <a:noFill/>
              </a:ln>
              <a:solidFill>
                <a:srgbClr val="EAE5EB"/>
              </a:solidFill>
              <a:effectLst/>
              <a:uLnTx/>
              <a:uFillTx/>
              <a:latin typeface="Calibri"/>
              <a:ea typeface="+mn-ea"/>
              <a:cs typeface="+mn-cs"/>
            </a:endParaRPr>
          </a:p>
        </p:txBody>
      </p:sp>
      <p:sp>
        <p:nvSpPr>
          <p:cNvPr id="5" name="Espace réservé du texte 4">
            <a:extLst>
              <a:ext uri="{FF2B5EF4-FFF2-40B4-BE49-F238E27FC236}">
                <a16:creationId xmlns:a16="http://schemas.microsoft.com/office/drawing/2014/main" id="{4F1AC1E0-E5CF-4BC6-90A5-8CDB01C9B2A4}"/>
              </a:ext>
            </a:extLst>
          </p:cNvPr>
          <p:cNvSpPr>
            <a:spLocks noGrp="1"/>
          </p:cNvSpPr>
          <p:nvPr>
            <p:ph type="body" sz="quarter" idx="14"/>
          </p:nvPr>
        </p:nvSpPr>
        <p:spPr/>
        <p:txBody>
          <a:bodyPr/>
          <a:lstStyle/>
          <a:p>
            <a:r>
              <a:rPr lang="fr-FR" sz="2133" dirty="0"/>
              <a:t>Nous préconisons de développer une approche de l’information par les 5B</a:t>
            </a:r>
          </a:p>
        </p:txBody>
      </p:sp>
      <p:sp>
        <p:nvSpPr>
          <p:cNvPr id="6" name="Espace réservé du texte 5">
            <a:extLst>
              <a:ext uri="{FF2B5EF4-FFF2-40B4-BE49-F238E27FC236}">
                <a16:creationId xmlns:a16="http://schemas.microsoft.com/office/drawing/2014/main" id="{DE59E96A-D8AE-47CA-AB3A-34CA3A4F948E}"/>
              </a:ext>
            </a:extLst>
          </p:cNvPr>
          <p:cNvSpPr>
            <a:spLocks noGrp="1"/>
          </p:cNvSpPr>
          <p:nvPr>
            <p:ph type="body" sz="quarter" idx="10"/>
          </p:nvPr>
        </p:nvSpPr>
        <p:spPr/>
        <p:txBody>
          <a:bodyPr/>
          <a:lstStyle/>
          <a:p>
            <a:endParaRPr lang="fr-FR"/>
          </a:p>
        </p:txBody>
      </p:sp>
      <p:pic>
        <p:nvPicPr>
          <p:cNvPr id="10" name="Image 9">
            <a:extLst>
              <a:ext uri="{FF2B5EF4-FFF2-40B4-BE49-F238E27FC236}">
                <a16:creationId xmlns:a16="http://schemas.microsoft.com/office/drawing/2014/main" id="{07119C37-2D2A-4D8E-A4B2-3BA165A8BB23}"/>
              </a:ext>
            </a:extLst>
          </p:cNvPr>
          <p:cNvPicPr>
            <a:picLocks noChangeAspect="1"/>
          </p:cNvPicPr>
          <p:nvPr/>
        </p:nvPicPr>
        <p:blipFill>
          <a:blip r:embed="rId2"/>
          <a:stretch>
            <a:fillRect/>
          </a:stretch>
        </p:blipFill>
        <p:spPr>
          <a:xfrm>
            <a:off x="3606384" y="1806560"/>
            <a:ext cx="4419600" cy="4043680"/>
          </a:xfrm>
          <a:prstGeom prst="rect">
            <a:avLst/>
          </a:prstGeom>
        </p:spPr>
      </p:pic>
    </p:spTree>
    <p:extLst>
      <p:ext uri="{BB962C8B-B14F-4D97-AF65-F5344CB8AC3E}">
        <p14:creationId xmlns:p14="http://schemas.microsoft.com/office/powerpoint/2010/main" val="346009182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 chartés">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SNITEM">
      <a:majorFont>
        <a:latin typeface="Calibri"/>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 simple.potx" id="{E750A0A6-974E-4798-9706-273E5EDAB098}" vid="{7ABCC919-E4A8-4E51-9AF9-157DBDA99AAC}"/>
    </a:ext>
  </a:extLst>
</a:theme>
</file>

<file path=ppt/theme/theme3.xml><?xml version="1.0" encoding="utf-8"?>
<a:theme xmlns:a="http://schemas.openxmlformats.org/drawingml/2006/main" name="1_Thème Offic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SNITEM">
      <a:majorFont>
        <a:latin typeface="Calibri"/>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 simple.potx" id="{E750A0A6-974E-4798-9706-273E5EDAB098}" vid="{45BBDE9F-F2C7-45AE-AD39-9735C97BE684}"/>
    </a:ext>
  </a:extLst>
</a:theme>
</file>

<file path=docProps/app.xml><?xml version="1.0" encoding="utf-8"?>
<Properties xmlns="http://schemas.openxmlformats.org/officeDocument/2006/extended-properties" xmlns:vt="http://schemas.openxmlformats.org/officeDocument/2006/docPropsVTypes">
  <TotalTime>6</TotalTime>
  <Words>1149</Words>
  <Application>Microsoft Office PowerPoint</Application>
  <PresentationFormat>Grand écran</PresentationFormat>
  <Paragraphs>155</Paragraphs>
  <Slides>19</Slides>
  <Notes>0</Notes>
  <HiddenSlides>0</HiddenSlides>
  <MMClips>0</MMClips>
  <ScaleCrop>false</ScaleCrop>
  <HeadingPairs>
    <vt:vector size="6" baseType="variant">
      <vt:variant>
        <vt:lpstr>Polices utilisées</vt:lpstr>
      </vt:variant>
      <vt:variant>
        <vt:i4>8</vt:i4>
      </vt:variant>
      <vt:variant>
        <vt:lpstr>Thème</vt:lpstr>
      </vt:variant>
      <vt:variant>
        <vt:i4>3</vt:i4>
      </vt:variant>
      <vt:variant>
        <vt:lpstr>Titres des diapositives</vt:lpstr>
      </vt:variant>
      <vt:variant>
        <vt:i4>19</vt:i4>
      </vt:variant>
    </vt:vector>
  </HeadingPairs>
  <TitlesOfParts>
    <vt:vector size="30" baseType="lpstr">
      <vt:lpstr>Arial</vt:lpstr>
      <vt:lpstr>Calibri</vt:lpstr>
      <vt:lpstr>Calibri Light</vt:lpstr>
      <vt:lpstr>Comic Sans MS</vt:lpstr>
      <vt:lpstr>Effra</vt:lpstr>
      <vt:lpstr>Police système</vt:lpstr>
      <vt:lpstr>Wingdings</vt:lpstr>
      <vt:lpstr>Wingdings 2</vt:lpstr>
      <vt:lpstr>Thème Office</vt:lpstr>
      <vt:lpstr>Slides chartés</vt:lpstr>
      <vt:lpstr>1_Thème Office</vt:lpstr>
      <vt:lpstr>Présentation PowerPoint</vt:lpstr>
      <vt:lpstr>Présentation PowerPoint</vt:lpstr>
      <vt:lpstr>Postulats </vt:lpstr>
      <vt:lpstr>CHAMP DES TRAVAUX</vt:lpstr>
      <vt:lpstr>définitions</vt:lpstr>
      <vt:lpstr>Méthode </vt:lpstr>
      <vt:lpstr>Processus d’information au bon usage</vt:lpstr>
      <vt:lpstr>Constats</vt:lpstr>
      <vt:lpstr>Face aux constats</vt:lpstr>
      <vt:lpstr>Présentation PowerPoint</vt:lpstr>
      <vt:lpstr>conception</vt:lpstr>
      <vt:lpstr>Les 5B</vt:lpstr>
      <vt:lpstr>Communication</vt:lpstr>
      <vt:lpstr>Investir les e-media</vt:lpstr>
      <vt:lpstr>Bénéficier du numérique en santé</vt:lpstr>
      <vt:lpstr>Impacts sur les professionnels</vt:lpstr>
      <vt:lpstr>Interopérabilité</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bérangère wagée</dc:creator>
  <cp:lastModifiedBy>bérangère wagée</cp:lastModifiedBy>
  <cp:revision>1</cp:revision>
  <dcterms:created xsi:type="dcterms:W3CDTF">2023-12-28T09:05:26Z</dcterms:created>
  <dcterms:modified xsi:type="dcterms:W3CDTF">2023-12-28T09:12:04Z</dcterms:modified>
</cp:coreProperties>
</file>